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88" r:id="rId7"/>
    <p:sldId id="290" r:id="rId8"/>
    <p:sldId id="291" r:id="rId9"/>
    <p:sldId id="282" r:id="rId10"/>
    <p:sldId id="292" r:id="rId11"/>
    <p:sldId id="293" r:id="rId12"/>
    <p:sldId id="294" r:id="rId13"/>
    <p:sldId id="279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39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18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Radvan" userId="6bc516c2-6026-4d23-8a30-11232bebb4a9" providerId="ADAL" clId="{387B4FB4-567C-4174-92D1-4E1ED100E6A8}"/>
    <pc:docChg chg="undo custSel addSld delSld modSld">
      <pc:chgData name="Michal Radvan" userId="6bc516c2-6026-4d23-8a30-11232bebb4a9" providerId="ADAL" clId="{387B4FB4-567C-4174-92D1-4E1ED100E6A8}" dt="2022-09-03T14:54:25.649" v="2046" actId="1076"/>
      <pc:docMkLst>
        <pc:docMk/>
      </pc:docMkLst>
      <pc:sldChg chg="modSp mod">
        <pc:chgData name="Michal Radvan" userId="6bc516c2-6026-4d23-8a30-11232bebb4a9" providerId="ADAL" clId="{387B4FB4-567C-4174-92D1-4E1ED100E6A8}" dt="2022-09-03T14:44:34.526" v="1952" actId="1076"/>
        <pc:sldMkLst>
          <pc:docMk/>
          <pc:sldMk cId="2865090116" sldId="256"/>
        </pc:sldMkLst>
        <pc:picChg chg="mod">
          <ac:chgData name="Michal Radvan" userId="6bc516c2-6026-4d23-8a30-11232bebb4a9" providerId="ADAL" clId="{387B4FB4-567C-4174-92D1-4E1ED100E6A8}" dt="2022-09-03T14:44:34.526" v="1952" actId="1076"/>
          <ac:picMkLst>
            <pc:docMk/>
            <pc:sldMk cId="2865090116" sldId="256"/>
            <ac:picMk id="6" creationId="{FB727B33-A7E8-4AE6-9217-DBD4CFA67EBF}"/>
          </ac:picMkLst>
        </pc:picChg>
      </pc:sldChg>
      <pc:sldChg chg="delSp del mod">
        <pc:chgData name="Michal Radvan" userId="6bc516c2-6026-4d23-8a30-11232bebb4a9" providerId="ADAL" clId="{387B4FB4-567C-4174-92D1-4E1ED100E6A8}" dt="2022-09-03T14:19:07.711" v="569" actId="47"/>
        <pc:sldMkLst>
          <pc:docMk/>
          <pc:sldMk cId="3791903409" sldId="261"/>
        </pc:sldMkLst>
        <pc:picChg chg="del">
          <ac:chgData name="Michal Radvan" userId="6bc516c2-6026-4d23-8a30-11232bebb4a9" providerId="ADAL" clId="{387B4FB4-567C-4174-92D1-4E1ED100E6A8}" dt="2022-09-03T14:17:09.702" v="489" actId="21"/>
          <ac:picMkLst>
            <pc:docMk/>
            <pc:sldMk cId="3791903409" sldId="261"/>
            <ac:picMk id="7" creationId="{BE31F274-197D-4D96-856C-78B7E9CA2F59}"/>
          </ac:picMkLst>
        </pc:picChg>
      </pc:sldChg>
      <pc:sldChg chg="del">
        <pc:chgData name="Michal Radvan" userId="6bc516c2-6026-4d23-8a30-11232bebb4a9" providerId="ADAL" clId="{387B4FB4-567C-4174-92D1-4E1ED100E6A8}" dt="2022-09-03T14:43:05.707" v="1950" actId="47"/>
        <pc:sldMkLst>
          <pc:docMk/>
          <pc:sldMk cId="120888917" sldId="273"/>
        </pc:sldMkLst>
      </pc:sldChg>
      <pc:sldChg chg="del">
        <pc:chgData name="Michal Radvan" userId="6bc516c2-6026-4d23-8a30-11232bebb4a9" providerId="ADAL" clId="{387B4FB4-567C-4174-92D1-4E1ED100E6A8}" dt="2022-09-03T14:23:38.383" v="763" actId="47"/>
        <pc:sldMkLst>
          <pc:docMk/>
          <pc:sldMk cId="55514749" sldId="280"/>
        </pc:sldMkLst>
      </pc:sldChg>
      <pc:sldChg chg="del">
        <pc:chgData name="Michal Radvan" userId="6bc516c2-6026-4d23-8a30-11232bebb4a9" providerId="ADAL" clId="{387B4FB4-567C-4174-92D1-4E1ED100E6A8}" dt="2022-09-03T14:24:54.559" v="845" actId="47"/>
        <pc:sldMkLst>
          <pc:docMk/>
          <pc:sldMk cId="164863205" sldId="281"/>
        </pc:sldMkLst>
      </pc:sldChg>
      <pc:sldChg chg="addSp delSp modSp mod">
        <pc:chgData name="Michal Radvan" userId="6bc516c2-6026-4d23-8a30-11232bebb4a9" providerId="ADAL" clId="{387B4FB4-567C-4174-92D1-4E1ED100E6A8}" dt="2022-09-03T14:51:40.021" v="2034" actId="478"/>
        <pc:sldMkLst>
          <pc:docMk/>
          <pc:sldMk cId="3149701377" sldId="282"/>
        </pc:sldMkLst>
        <pc:spChg chg="mod">
          <ac:chgData name="Michal Radvan" userId="6bc516c2-6026-4d23-8a30-11232bebb4a9" providerId="ADAL" clId="{387B4FB4-567C-4174-92D1-4E1ED100E6A8}" dt="2022-09-03T14:19:55.884" v="572" actId="6549"/>
          <ac:spMkLst>
            <pc:docMk/>
            <pc:sldMk cId="3149701377" sldId="282"/>
            <ac:spMk id="4" creationId="{71230533-C812-4C10-B24A-0415DE12AF07}"/>
          </ac:spMkLst>
        </pc:spChg>
        <pc:spChg chg="mod">
          <ac:chgData name="Michal Radvan" userId="6bc516c2-6026-4d23-8a30-11232bebb4a9" providerId="ADAL" clId="{387B4FB4-567C-4174-92D1-4E1ED100E6A8}" dt="2022-09-03T14:47:45.547" v="2022" actId="20577"/>
          <ac:spMkLst>
            <pc:docMk/>
            <pc:sldMk cId="3149701377" sldId="282"/>
            <ac:spMk id="5" creationId="{E887E4AD-8272-4D28-8524-3B69A3F6973F}"/>
          </ac:spMkLst>
        </pc:spChg>
        <pc:picChg chg="add mod">
          <ac:chgData name="Michal Radvan" userId="6bc516c2-6026-4d23-8a30-11232bebb4a9" providerId="ADAL" clId="{387B4FB4-567C-4174-92D1-4E1ED100E6A8}" dt="2022-09-03T14:20:15.036" v="577" actId="14100"/>
          <ac:picMkLst>
            <pc:docMk/>
            <pc:sldMk cId="3149701377" sldId="282"/>
            <ac:picMk id="7" creationId="{028FF119-931A-4FF7-B3BB-7B0D76B17B9F}"/>
          </ac:picMkLst>
        </pc:picChg>
        <pc:picChg chg="del mod">
          <ac:chgData name="Michal Radvan" userId="6bc516c2-6026-4d23-8a30-11232bebb4a9" providerId="ADAL" clId="{387B4FB4-567C-4174-92D1-4E1ED100E6A8}" dt="2022-09-03T14:51:40.021" v="2034" actId="478"/>
          <ac:picMkLst>
            <pc:docMk/>
            <pc:sldMk cId="3149701377" sldId="282"/>
            <ac:picMk id="8" creationId="{3C81DAFE-E268-47E0-8A69-90BBDB131B44}"/>
          </ac:picMkLst>
        </pc:picChg>
      </pc:sldChg>
      <pc:sldChg chg="del">
        <pc:chgData name="Michal Radvan" userId="6bc516c2-6026-4d23-8a30-11232bebb4a9" providerId="ADAL" clId="{387B4FB4-567C-4174-92D1-4E1ED100E6A8}" dt="2022-09-03T14:22:59.750" v="720" actId="47"/>
        <pc:sldMkLst>
          <pc:docMk/>
          <pc:sldMk cId="1631833277" sldId="283"/>
        </pc:sldMkLst>
      </pc:sldChg>
      <pc:sldChg chg="del">
        <pc:chgData name="Michal Radvan" userId="6bc516c2-6026-4d23-8a30-11232bebb4a9" providerId="ADAL" clId="{387B4FB4-567C-4174-92D1-4E1ED100E6A8}" dt="2022-09-03T14:24:57.440" v="846" actId="47"/>
        <pc:sldMkLst>
          <pc:docMk/>
          <pc:sldMk cId="1318797151" sldId="284"/>
        </pc:sldMkLst>
      </pc:sldChg>
      <pc:sldChg chg="del">
        <pc:chgData name="Michal Radvan" userId="6bc516c2-6026-4d23-8a30-11232bebb4a9" providerId="ADAL" clId="{387B4FB4-567C-4174-92D1-4E1ED100E6A8}" dt="2022-09-03T14:25:05.496" v="848" actId="47"/>
        <pc:sldMkLst>
          <pc:docMk/>
          <pc:sldMk cId="2477131474" sldId="285"/>
        </pc:sldMkLst>
      </pc:sldChg>
      <pc:sldChg chg="del">
        <pc:chgData name="Michal Radvan" userId="6bc516c2-6026-4d23-8a30-11232bebb4a9" providerId="ADAL" clId="{387B4FB4-567C-4174-92D1-4E1ED100E6A8}" dt="2022-09-03T14:25:07.096" v="849" actId="47"/>
        <pc:sldMkLst>
          <pc:docMk/>
          <pc:sldMk cId="2043869048" sldId="286"/>
        </pc:sldMkLst>
      </pc:sldChg>
      <pc:sldChg chg="del">
        <pc:chgData name="Michal Radvan" userId="6bc516c2-6026-4d23-8a30-11232bebb4a9" providerId="ADAL" clId="{387B4FB4-567C-4174-92D1-4E1ED100E6A8}" dt="2022-09-03T14:25:00.533" v="847" actId="47"/>
        <pc:sldMkLst>
          <pc:docMk/>
          <pc:sldMk cId="2322493684" sldId="287"/>
        </pc:sldMkLst>
      </pc:sldChg>
      <pc:sldChg chg="addSp modSp mod">
        <pc:chgData name="Michal Radvan" userId="6bc516c2-6026-4d23-8a30-11232bebb4a9" providerId="ADAL" clId="{387B4FB4-567C-4174-92D1-4E1ED100E6A8}" dt="2022-09-03T14:13:41.458" v="315" actId="14100"/>
        <pc:sldMkLst>
          <pc:docMk/>
          <pc:sldMk cId="3006223435" sldId="288"/>
        </pc:sldMkLst>
        <pc:picChg chg="add mod">
          <ac:chgData name="Michal Radvan" userId="6bc516c2-6026-4d23-8a30-11232bebb4a9" providerId="ADAL" clId="{387B4FB4-567C-4174-92D1-4E1ED100E6A8}" dt="2022-09-03T14:13:41.458" v="315" actId="14100"/>
          <ac:picMkLst>
            <pc:docMk/>
            <pc:sldMk cId="3006223435" sldId="288"/>
            <ac:picMk id="6" creationId="{879D77DB-AA9B-4CEC-9EE6-6FAB802EB478}"/>
          </ac:picMkLst>
        </pc:picChg>
      </pc:sldChg>
      <pc:sldChg chg="del">
        <pc:chgData name="Michal Radvan" userId="6bc516c2-6026-4d23-8a30-11232bebb4a9" providerId="ADAL" clId="{387B4FB4-567C-4174-92D1-4E1ED100E6A8}" dt="2022-09-03T14:08:46.182" v="0" actId="47"/>
        <pc:sldMkLst>
          <pc:docMk/>
          <pc:sldMk cId="3475365584" sldId="289"/>
        </pc:sldMkLst>
      </pc:sldChg>
      <pc:sldChg chg="delSp modSp mod">
        <pc:chgData name="Michal Radvan" userId="6bc516c2-6026-4d23-8a30-11232bebb4a9" providerId="ADAL" clId="{387B4FB4-567C-4174-92D1-4E1ED100E6A8}" dt="2022-09-03T14:44:58.521" v="1953" actId="948"/>
        <pc:sldMkLst>
          <pc:docMk/>
          <pc:sldMk cId="197255675" sldId="290"/>
        </pc:sldMkLst>
        <pc:spChg chg="mod">
          <ac:chgData name="Michal Radvan" userId="6bc516c2-6026-4d23-8a30-11232bebb4a9" providerId="ADAL" clId="{387B4FB4-567C-4174-92D1-4E1ED100E6A8}" dt="2022-09-03T14:09:02.796" v="3" actId="20577"/>
          <ac:spMkLst>
            <pc:docMk/>
            <pc:sldMk cId="197255675" sldId="290"/>
            <ac:spMk id="4" creationId="{E60208DD-B460-45FD-871B-FCD0276DF96A}"/>
          </ac:spMkLst>
        </pc:spChg>
        <pc:spChg chg="mod">
          <ac:chgData name="Michal Radvan" userId="6bc516c2-6026-4d23-8a30-11232bebb4a9" providerId="ADAL" clId="{387B4FB4-567C-4174-92D1-4E1ED100E6A8}" dt="2022-09-03T14:44:58.521" v="1953" actId="948"/>
          <ac:spMkLst>
            <pc:docMk/>
            <pc:sldMk cId="197255675" sldId="290"/>
            <ac:spMk id="5" creationId="{C3245D43-73D4-4BF7-ACF8-B88CD81AD8D5}"/>
          </ac:spMkLst>
        </pc:spChg>
        <pc:picChg chg="mod">
          <ac:chgData name="Michal Radvan" userId="6bc516c2-6026-4d23-8a30-11232bebb4a9" providerId="ADAL" clId="{387B4FB4-567C-4174-92D1-4E1ED100E6A8}" dt="2022-09-03T14:13:31.302" v="312" actId="14100"/>
          <ac:picMkLst>
            <pc:docMk/>
            <pc:sldMk cId="197255675" sldId="290"/>
            <ac:picMk id="6" creationId="{B44AB3E8-1526-475F-803B-760982950AB2}"/>
          </ac:picMkLst>
        </pc:picChg>
        <pc:picChg chg="del mod">
          <ac:chgData name="Michal Radvan" userId="6bc516c2-6026-4d23-8a30-11232bebb4a9" providerId="ADAL" clId="{387B4FB4-567C-4174-92D1-4E1ED100E6A8}" dt="2022-09-03T14:13:26.887" v="310" actId="21"/>
          <ac:picMkLst>
            <pc:docMk/>
            <pc:sldMk cId="197255675" sldId="290"/>
            <ac:picMk id="9" creationId="{51745ED2-41AD-4D5C-B500-F5E87C675DD7}"/>
          </ac:picMkLst>
        </pc:picChg>
      </pc:sldChg>
      <pc:sldChg chg="addSp delSp modSp mod">
        <pc:chgData name="Michal Radvan" userId="6bc516c2-6026-4d23-8a30-11232bebb4a9" providerId="ADAL" clId="{387B4FB4-567C-4174-92D1-4E1ED100E6A8}" dt="2022-09-03T14:49:41.430" v="2025" actId="1076"/>
        <pc:sldMkLst>
          <pc:docMk/>
          <pc:sldMk cId="1266489101" sldId="291"/>
        </pc:sldMkLst>
        <pc:spChg chg="mod">
          <ac:chgData name="Michal Radvan" userId="6bc516c2-6026-4d23-8a30-11232bebb4a9" providerId="ADAL" clId="{387B4FB4-567C-4174-92D1-4E1ED100E6A8}" dt="2022-09-03T14:14:15.047" v="335" actId="20577"/>
          <ac:spMkLst>
            <pc:docMk/>
            <pc:sldMk cId="1266489101" sldId="291"/>
            <ac:spMk id="4" creationId="{F0739FCF-B3F7-4206-ADE6-F66B3CD7E339}"/>
          </ac:spMkLst>
        </pc:spChg>
        <pc:spChg chg="mod">
          <ac:chgData name="Michal Radvan" userId="6bc516c2-6026-4d23-8a30-11232bebb4a9" providerId="ADAL" clId="{387B4FB4-567C-4174-92D1-4E1ED100E6A8}" dt="2022-09-03T14:45:53.517" v="1959" actId="14100"/>
          <ac:spMkLst>
            <pc:docMk/>
            <pc:sldMk cId="1266489101" sldId="291"/>
            <ac:spMk id="5" creationId="{2AA4FE3E-E9A9-49AC-AD35-B2EDF9A2864E}"/>
          </ac:spMkLst>
        </pc:spChg>
        <pc:picChg chg="add mod">
          <ac:chgData name="Michal Radvan" userId="6bc516c2-6026-4d23-8a30-11232bebb4a9" providerId="ADAL" clId="{387B4FB4-567C-4174-92D1-4E1ED100E6A8}" dt="2022-09-03T14:49:41.430" v="2025" actId="1076"/>
          <ac:picMkLst>
            <pc:docMk/>
            <pc:sldMk cId="1266489101" sldId="291"/>
            <ac:picMk id="6" creationId="{D2535C62-F452-4AF0-8B22-6110475327F2}"/>
          </ac:picMkLst>
        </pc:picChg>
        <pc:picChg chg="del">
          <ac:chgData name="Michal Radvan" userId="6bc516c2-6026-4d23-8a30-11232bebb4a9" providerId="ADAL" clId="{387B4FB4-567C-4174-92D1-4E1ED100E6A8}" dt="2022-09-03T14:14:02.924" v="316" actId="478"/>
          <ac:picMkLst>
            <pc:docMk/>
            <pc:sldMk cId="1266489101" sldId="291"/>
            <ac:picMk id="6" creationId="{F775B802-CCC2-4436-8D61-B2B5800BAEEF}"/>
          </ac:picMkLst>
        </pc:picChg>
        <pc:picChg chg="del">
          <ac:chgData name="Michal Radvan" userId="6bc516c2-6026-4d23-8a30-11232bebb4a9" providerId="ADAL" clId="{387B4FB4-567C-4174-92D1-4E1ED100E6A8}" dt="2022-09-03T14:14:03.690" v="317" actId="478"/>
          <ac:picMkLst>
            <pc:docMk/>
            <pc:sldMk cId="1266489101" sldId="291"/>
            <ac:picMk id="7" creationId="{A8AF07DB-5FAD-4A2B-9988-6EFD966D1E2C}"/>
          </ac:picMkLst>
        </pc:picChg>
        <pc:picChg chg="add del mod">
          <ac:chgData name="Michal Radvan" userId="6bc516c2-6026-4d23-8a30-11232bebb4a9" providerId="ADAL" clId="{387B4FB4-567C-4174-92D1-4E1ED100E6A8}" dt="2022-09-03T14:19:51.567" v="571" actId="21"/>
          <ac:picMkLst>
            <pc:docMk/>
            <pc:sldMk cId="1266489101" sldId="291"/>
            <ac:picMk id="8" creationId="{9BE75D47-C665-4958-A2D4-8B4EC38C7251}"/>
          </ac:picMkLst>
        </pc:picChg>
      </pc:sldChg>
      <pc:sldChg chg="addSp delSp modSp new mod">
        <pc:chgData name="Michal Radvan" userId="6bc516c2-6026-4d23-8a30-11232bebb4a9" providerId="ADAL" clId="{387B4FB4-567C-4174-92D1-4E1ED100E6A8}" dt="2022-09-03T14:51:27.253" v="2033" actId="1076"/>
        <pc:sldMkLst>
          <pc:docMk/>
          <pc:sldMk cId="1764037246" sldId="292"/>
        </pc:sldMkLst>
        <pc:spChg chg="mod">
          <ac:chgData name="Michal Radvan" userId="6bc516c2-6026-4d23-8a30-11232bebb4a9" providerId="ADAL" clId="{387B4FB4-567C-4174-92D1-4E1ED100E6A8}" dt="2022-09-03T14:26:57.103" v="867" actId="20577"/>
          <ac:spMkLst>
            <pc:docMk/>
            <pc:sldMk cId="1764037246" sldId="292"/>
            <ac:spMk id="4" creationId="{D73F1BFA-F532-416C-BD21-C47A28404B15}"/>
          </ac:spMkLst>
        </pc:spChg>
        <pc:spChg chg="mod">
          <ac:chgData name="Michal Radvan" userId="6bc516c2-6026-4d23-8a30-11232bebb4a9" providerId="ADAL" clId="{387B4FB4-567C-4174-92D1-4E1ED100E6A8}" dt="2022-09-03T14:51:08.360" v="2028" actId="1076"/>
          <ac:spMkLst>
            <pc:docMk/>
            <pc:sldMk cId="1764037246" sldId="292"/>
            <ac:spMk id="5" creationId="{17BAD730-33B1-4D6C-B97B-2D22AA002F2B}"/>
          </ac:spMkLst>
        </pc:spChg>
        <pc:spChg chg="add del">
          <ac:chgData name="Michal Radvan" userId="6bc516c2-6026-4d23-8a30-11232bebb4a9" providerId="ADAL" clId="{387B4FB4-567C-4174-92D1-4E1ED100E6A8}" dt="2022-09-03T14:32:22.184" v="1156" actId="22"/>
          <ac:spMkLst>
            <pc:docMk/>
            <pc:sldMk cId="1764037246" sldId="292"/>
            <ac:spMk id="7" creationId="{B115F079-3353-4614-A93F-990FF14F8509}"/>
          </ac:spMkLst>
        </pc:spChg>
        <pc:picChg chg="add mod">
          <ac:chgData name="Michal Radvan" userId="6bc516c2-6026-4d23-8a30-11232bebb4a9" providerId="ADAL" clId="{387B4FB4-567C-4174-92D1-4E1ED100E6A8}" dt="2022-09-03T14:51:27.253" v="2033" actId="1076"/>
          <ac:picMkLst>
            <pc:docMk/>
            <pc:sldMk cId="1764037246" sldId="292"/>
            <ac:picMk id="6" creationId="{5EA2AD60-0DE0-4065-AAD0-217E99EAA7FB}"/>
          </ac:picMkLst>
        </pc:picChg>
        <pc:picChg chg="add del mod">
          <ac:chgData name="Michal Radvan" userId="6bc516c2-6026-4d23-8a30-11232bebb4a9" providerId="ADAL" clId="{387B4FB4-567C-4174-92D1-4E1ED100E6A8}" dt="2022-09-03T14:51:09.796" v="2029"/>
          <ac:picMkLst>
            <pc:docMk/>
            <pc:sldMk cId="1764037246" sldId="292"/>
            <ac:picMk id="1026" creationId="{9BB5B31C-F34A-4035-AD52-231AB094E4A5}"/>
          </ac:picMkLst>
        </pc:picChg>
      </pc:sldChg>
      <pc:sldChg chg="del">
        <pc:chgData name="Michal Radvan" userId="6bc516c2-6026-4d23-8a30-11232bebb4a9" providerId="ADAL" clId="{387B4FB4-567C-4174-92D1-4E1ED100E6A8}" dt="2022-09-03T14:19:18.890" v="570" actId="47"/>
        <pc:sldMkLst>
          <pc:docMk/>
          <pc:sldMk cId="2407395093" sldId="292"/>
        </pc:sldMkLst>
      </pc:sldChg>
      <pc:sldChg chg="addSp modSp new mod">
        <pc:chgData name="Michal Radvan" userId="6bc516c2-6026-4d23-8a30-11232bebb4a9" providerId="ADAL" clId="{387B4FB4-567C-4174-92D1-4E1ED100E6A8}" dt="2022-09-03T14:52:58.251" v="2041" actId="1076"/>
        <pc:sldMkLst>
          <pc:docMk/>
          <pc:sldMk cId="286979290" sldId="293"/>
        </pc:sldMkLst>
        <pc:spChg chg="mod">
          <ac:chgData name="Michal Radvan" userId="6bc516c2-6026-4d23-8a30-11232bebb4a9" providerId="ADAL" clId="{387B4FB4-567C-4174-92D1-4E1ED100E6A8}" dt="2022-09-03T14:32:28.795" v="1169" actId="20577"/>
          <ac:spMkLst>
            <pc:docMk/>
            <pc:sldMk cId="286979290" sldId="293"/>
            <ac:spMk id="4" creationId="{C3B94934-4436-4199-A489-629A5F82C45B}"/>
          </ac:spMkLst>
        </pc:spChg>
        <pc:spChg chg="mod">
          <ac:chgData name="Michal Radvan" userId="6bc516c2-6026-4d23-8a30-11232bebb4a9" providerId="ADAL" clId="{387B4FB4-567C-4174-92D1-4E1ED100E6A8}" dt="2022-09-03T14:35:21.209" v="1366" actId="20577"/>
          <ac:spMkLst>
            <pc:docMk/>
            <pc:sldMk cId="286979290" sldId="293"/>
            <ac:spMk id="5" creationId="{F5F3B1BD-1308-4A02-8D90-60B3F565DEDC}"/>
          </ac:spMkLst>
        </pc:spChg>
        <pc:picChg chg="add mod">
          <ac:chgData name="Michal Radvan" userId="6bc516c2-6026-4d23-8a30-11232bebb4a9" providerId="ADAL" clId="{387B4FB4-567C-4174-92D1-4E1ED100E6A8}" dt="2022-09-03T14:52:58.251" v="2041" actId="1076"/>
          <ac:picMkLst>
            <pc:docMk/>
            <pc:sldMk cId="286979290" sldId="293"/>
            <ac:picMk id="6" creationId="{06A4C265-09A7-4037-96D4-55D183E0C3B9}"/>
          </ac:picMkLst>
        </pc:picChg>
      </pc:sldChg>
      <pc:sldChg chg="addSp modSp new mod">
        <pc:chgData name="Michal Radvan" userId="6bc516c2-6026-4d23-8a30-11232bebb4a9" providerId="ADAL" clId="{387B4FB4-567C-4174-92D1-4E1ED100E6A8}" dt="2022-09-03T14:54:25.649" v="2046" actId="1076"/>
        <pc:sldMkLst>
          <pc:docMk/>
          <pc:sldMk cId="786071057" sldId="294"/>
        </pc:sldMkLst>
        <pc:spChg chg="mod">
          <ac:chgData name="Michal Radvan" userId="6bc516c2-6026-4d23-8a30-11232bebb4a9" providerId="ADAL" clId="{387B4FB4-567C-4174-92D1-4E1ED100E6A8}" dt="2022-09-03T14:35:34.481" v="1381" actId="20577"/>
          <ac:spMkLst>
            <pc:docMk/>
            <pc:sldMk cId="786071057" sldId="294"/>
            <ac:spMk id="4" creationId="{4D531692-5FDF-4FAA-9F28-2BB2E8F8F605}"/>
          </ac:spMkLst>
        </pc:spChg>
        <pc:spChg chg="mod">
          <ac:chgData name="Michal Radvan" userId="6bc516c2-6026-4d23-8a30-11232bebb4a9" providerId="ADAL" clId="{387B4FB4-567C-4174-92D1-4E1ED100E6A8}" dt="2022-09-03T14:41:55.256" v="1949" actId="20577"/>
          <ac:spMkLst>
            <pc:docMk/>
            <pc:sldMk cId="786071057" sldId="294"/>
            <ac:spMk id="5" creationId="{B7312A9B-07C8-4D8E-8060-4D9D5DB48D38}"/>
          </ac:spMkLst>
        </pc:spChg>
        <pc:picChg chg="add mod">
          <ac:chgData name="Michal Radvan" userId="6bc516c2-6026-4d23-8a30-11232bebb4a9" providerId="ADAL" clId="{387B4FB4-567C-4174-92D1-4E1ED100E6A8}" dt="2022-09-03T14:54:25.649" v="2046" actId="1076"/>
          <ac:picMkLst>
            <pc:docMk/>
            <pc:sldMk cId="786071057" sldId="294"/>
            <ac:picMk id="6" creationId="{F2B23821-AD3C-4EE5-8C3C-59DAADA1DB3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EDD87E7-64E6-409D-AAA9-0E1E8D196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87016A-F642-47AA-AF46-3487FC425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BE125B44-EA9F-40DC-9421-87D42174D6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835EBE0-0CC4-4619-A835-594CA361B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93BF41-B706-49E8-B7FA-8060D47E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1F5410-42DE-48DA-B323-AA83D3831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48A4555-0F9C-4A22-8625-3652A80B5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00DC3A2-14E1-473A-B25E-6F3948451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4B6ECE6-3CAB-406D-8792-674A6CA54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37AB8-74B6-442A-8014-2FF0C0F3F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0FAF38-D3B6-3F43-82DD-E4A10AB792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7999"/>
            <a:ext cx="7920000" cy="397883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6C975E-6E19-AC46-B23A-4D48AAAFE5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CB1302-25EA-2C44-8251-378CF479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908883"/>
            <a:ext cx="11361600" cy="2207519"/>
          </a:xfrm>
        </p:spPr>
        <p:txBody>
          <a:bodyPr/>
          <a:lstStyle/>
          <a:p>
            <a:br>
              <a:rPr lang="cs-CZ" dirty="0"/>
            </a:br>
            <a:r>
              <a:rPr lang="it-IT" dirty="0"/>
              <a:t>Hrozby a příležitosti pro veřejné finance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1247DAC-A2D4-FD4C-BD74-9904AF10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0956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Michal Radvan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727B33-A7E8-4AE6-9217-DBD4CFA67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10" y="3091514"/>
            <a:ext cx="4193940" cy="31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9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C16FDA-CBA2-4DE3-BEC5-330113EF8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/>
              <a:t>michal.radvan@law.muni.cz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41A4DC-83ED-4E51-8FF6-F3DB856CAC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2131CE-10AB-4752-A1F6-9789BE0B5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35" y="603077"/>
            <a:ext cx="5847126" cy="55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7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B9CF9E-1F73-FC4A-A472-B74260ABDB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30E183-A633-5F41-B177-B5E06A3CD1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03C4FA-EA92-7D43-9A92-9B74C189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regulace daňového práva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496F22-0F8F-3944-B9F7-CD1C95CE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392572"/>
            <a:ext cx="10752001" cy="474542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Modifikovaná administrativně-právní:</a:t>
            </a:r>
          </a:p>
          <a:p>
            <a:pPr lvl="1"/>
            <a:r>
              <a:rPr lang="cs-CZ" sz="1800" dirty="0"/>
              <a:t>Regulace na zákonné úrovni – </a:t>
            </a:r>
            <a:r>
              <a:rPr lang="cs-CZ" sz="1800" i="1" dirty="0" err="1"/>
              <a:t>nullum</a:t>
            </a:r>
            <a:r>
              <a:rPr lang="cs-CZ" sz="1800" i="1" dirty="0"/>
              <a:t> </a:t>
            </a:r>
            <a:r>
              <a:rPr lang="cs-CZ" sz="1800" i="1" dirty="0" err="1"/>
              <a:t>tributum</a:t>
            </a:r>
            <a:r>
              <a:rPr lang="cs-CZ" sz="1800" i="1" dirty="0"/>
              <a:t> sine lege</a:t>
            </a:r>
          </a:p>
          <a:p>
            <a:pPr lvl="1"/>
            <a:r>
              <a:rPr lang="cs-CZ" sz="1800" dirty="0"/>
              <a:t>Ekonomické nástroje ovlivňující jednání poplatníků</a:t>
            </a:r>
          </a:p>
          <a:p>
            <a:pPr lvl="1"/>
            <a:r>
              <a:rPr lang="cs-CZ" sz="1800" dirty="0"/>
              <a:t>Soukromoprávní instituty </a:t>
            </a:r>
            <a:r>
              <a:rPr lang="en-US" sz="1800" dirty="0"/>
              <a:t>(</a:t>
            </a:r>
            <a:r>
              <a:rPr lang="cs-CZ" sz="1800" dirty="0"/>
              <a:t>paušální daň</a:t>
            </a:r>
            <a:r>
              <a:rPr lang="en-US" sz="1800" dirty="0"/>
              <a:t>, </a:t>
            </a:r>
            <a:r>
              <a:rPr lang="cs-CZ" sz="1800" dirty="0"/>
              <a:t>posečkání a splátkování</a:t>
            </a:r>
            <a:r>
              <a:rPr lang="en-US" sz="1800" dirty="0"/>
              <a:t>) </a:t>
            </a:r>
            <a:endParaRPr lang="cs-CZ" sz="1800" dirty="0"/>
          </a:p>
          <a:p>
            <a:pPr lvl="1"/>
            <a:r>
              <a:rPr lang="cs-CZ" sz="1800" dirty="0"/>
              <a:t>Delegace pravomocí na soukromoprávní subjekty (srážkové daně vč. DPFO ze závislé činnosti)</a:t>
            </a:r>
          </a:p>
          <a:p>
            <a:pPr lvl="1"/>
            <a:r>
              <a:rPr lang="cs-CZ" sz="1800" dirty="0"/>
              <a:t>Možnost výběru </a:t>
            </a:r>
            <a:r>
              <a:rPr lang="en-US" sz="1800" dirty="0"/>
              <a:t>(</a:t>
            </a:r>
            <a:r>
              <a:rPr lang="cs-CZ" sz="1800" dirty="0"/>
              <a:t>paušální daň, paušální výdaje</a:t>
            </a:r>
            <a:r>
              <a:rPr lang="en-US" sz="1800" dirty="0"/>
              <a:t>, </a:t>
            </a:r>
            <a:r>
              <a:rPr lang="cs-CZ" sz="1800" dirty="0"/>
              <a:t>dobrovolný plátce DPH</a:t>
            </a:r>
            <a:r>
              <a:rPr lang="en-US" sz="1800" dirty="0"/>
              <a:t>, </a:t>
            </a:r>
            <a:r>
              <a:rPr lang="cs-CZ" sz="1800" dirty="0"/>
              <a:t>metody odepisování)</a:t>
            </a:r>
          </a:p>
          <a:p>
            <a:pPr lvl="1"/>
            <a:r>
              <a:rPr lang="cs-CZ" sz="1800" u="sng" dirty="0"/>
              <a:t>AUTOAPLIKACE</a:t>
            </a:r>
          </a:p>
          <a:p>
            <a:pPr lvl="1"/>
            <a:endParaRPr lang="cs-CZ" sz="1800" u="sng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Kvalitativní požadavky na zákonodárce</a:t>
            </a:r>
          </a:p>
          <a:p>
            <a:pPr lvl="1"/>
            <a:r>
              <a:rPr lang="cs-CZ" sz="1800" dirty="0"/>
              <a:t>Vnímavost k ekonomickým aspektům jednotlivců i byznysu</a:t>
            </a:r>
            <a:r>
              <a:rPr lang="en-US" sz="1800" dirty="0"/>
              <a:t> </a:t>
            </a:r>
          </a:p>
          <a:p>
            <a:pPr lvl="1"/>
            <a:r>
              <a:rPr lang="cs-CZ" sz="1800" dirty="0"/>
              <a:t>Jednoduchost a levná správa pro poplatníky i stát</a:t>
            </a:r>
            <a:endParaRPr lang="en-US" sz="1800" dirty="0"/>
          </a:p>
          <a:p>
            <a:pPr lvl="1"/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F583727-7255-47B8-A9A4-B2A0E8D27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9" y="3765286"/>
            <a:ext cx="1713375" cy="11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0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D9430C-8106-46B3-BC17-368C8F5DB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E54A6E-EEFF-40D9-9B8E-CA15FE966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6AE24E-8BED-48F2-AB51-2F140FB5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principy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938C4F-01EA-4D13-80A4-9759B4175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6415"/>
            <a:ext cx="10753200" cy="46915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i="1" dirty="0"/>
              <a:t>L</a:t>
            </a:r>
            <a:r>
              <a:rPr lang="en-US" sz="2400" i="1" dirty="0"/>
              <a:t>ex retro non agit – </a:t>
            </a:r>
            <a:r>
              <a:rPr lang="cs-CZ" sz="2400" dirty="0"/>
              <a:t>zásada zákazu retroaktivity</a:t>
            </a:r>
            <a:endParaRPr lang="en-US" sz="2400" dirty="0"/>
          </a:p>
          <a:p>
            <a:pPr lvl="1"/>
            <a:r>
              <a:rPr lang="cs-CZ" dirty="0"/>
              <a:t>Retroaktivita ve prospěch poplatníka</a:t>
            </a:r>
          </a:p>
          <a:p>
            <a:pPr lvl="1"/>
            <a:r>
              <a:rPr lang="cs-CZ" dirty="0"/>
              <a:t>Zrušení transferové daně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cs-CZ" sz="2400" dirty="0"/>
              <a:t>Neortodoxní daně a konstrukční prvky</a:t>
            </a:r>
            <a:endParaRPr lang="en-US" sz="2400" dirty="0"/>
          </a:p>
          <a:p>
            <a:pPr lvl="1"/>
            <a:r>
              <a:rPr lang="cs-CZ" dirty="0"/>
              <a:t>Superhrubá daň (dvojí zdanění)</a:t>
            </a:r>
            <a:endParaRPr lang="en-US" dirty="0"/>
          </a:p>
          <a:p>
            <a:pPr lvl="1"/>
            <a:r>
              <a:rPr lang="cs-CZ" dirty="0"/>
              <a:t>Daňový bonus (Tax </a:t>
            </a:r>
            <a:r>
              <a:rPr lang="cs-CZ" dirty="0" err="1"/>
              <a:t>back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Název daně odpovídá obsahu</a:t>
            </a:r>
          </a:p>
          <a:p>
            <a:pPr lvl="1"/>
            <a:r>
              <a:rPr lang="cs-CZ" dirty="0"/>
              <a:t>Daň z nabytí nemovitých věcí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Legisvakanční</a:t>
            </a:r>
            <a:r>
              <a:rPr lang="cs-CZ" sz="2400" dirty="0"/>
              <a:t> lhůta</a:t>
            </a:r>
          </a:p>
          <a:p>
            <a:pPr lvl="1"/>
            <a:r>
              <a:rPr lang="cs-CZ" dirty="0"/>
              <a:t>Publikace ve Sbírce 31.12.</a:t>
            </a:r>
          </a:p>
          <a:p>
            <a:pPr lvl="1"/>
            <a:r>
              <a:rPr lang="cs-CZ" dirty="0"/>
              <a:t>Odpadové poplatky odloženy o rok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Ochrana zájmů většiny</a:t>
            </a:r>
          </a:p>
          <a:p>
            <a:pPr lvl="1"/>
            <a:r>
              <a:rPr lang="cs-CZ" dirty="0"/>
              <a:t>Korekční prvky a princip vánočního stromku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9D77DB-AA9B-4CEC-9EE6-6FAB802EB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257" y="1683785"/>
            <a:ext cx="2325365" cy="44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2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23A8EF-81E0-45A4-A3DD-0DDE73A9E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F10A21-5A51-48A9-9F83-BAC7DD29DB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0208DD-B460-45FD-871B-FCD0276D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Profesionalit</a:t>
            </a:r>
            <a:r>
              <a:rPr lang="cs-CZ" dirty="0"/>
              <a:t>a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3245D43-73D4-4BF7-ACF8-B88CD81A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5794"/>
            <a:ext cx="10753200" cy="4456206"/>
          </a:xfrm>
        </p:spPr>
        <p:txBody>
          <a:bodyPr/>
          <a:lstStyle/>
          <a:p>
            <a:r>
              <a:rPr lang="cs-CZ" sz="2400" dirty="0"/>
              <a:t>Konzultace návrhů nejen daňových zákonů</a:t>
            </a:r>
          </a:p>
          <a:p>
            <a:pPr marL="72000" indent="0">
              <a:buNone/>
            </a:pPr>
            <a:r>
              <a:rPr lang="cs-CZ" sz="2400" dirty="0"/>
              <a:t>  (profesní organizace, LRV a její komise)</a:t>
            </a:r>
            <a:endParaRPr lang="en-US" sz="2400" dirty="0"/>
          </a:p>
          <a:p>
            <a:r>
              <a:rPr lang="cs-CZ" sz="2400" dirty="0"/>
              <a:t>Řádné důvodové zprávy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cs-CZ" dirty="0"/>
              <a:t>Zdůvodnění (Covid, válka</a:t>
            </a:r>
            <a:r>
              <a:rPr lang="en-US" dirty="0"/>
              <a:t>)</a:t>
            </a:r>
          </a:p>
          <a:p>
            <a:r>
              <a:rPr lang="cs-CZ" sz="2400" dirty="0"/>
              <a:t>Změny přijaté v rámci projednávání v PČR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cs-CZ" dirty="0"/>
              <a:t>Chybí důvodová zpráva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cs-CZ" dirty="0"/>
              <a:t>Hlasování ano x ne?</a:t>
            </a:r>
            <a:r>
              <a:rPr lang="en-US" dirty="0"/>
              <a:t> </a:t>
            </a:r>
          </a:p>
          <a:p>
            <a:r>
              <a:rPr lang="cs-CZ" sz="2400" dirty="0"/>
              <a:t>Legislativa „vánoční stromek“</a:t>
            </a:r>
            <a:endParaRPr lang="en-US" sz="24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4AB3E8-1526-475F-803B-760982950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282" y="1081400"/>
            <a:ext cx="3148795" cy="41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DE8BC3-AA60-449B-A864-7DEDC1C607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22B1CC-4FB6-415F-9055-3871A2384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739FCF-B3F7-4206-ADE6-F66B3CD7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Procedur</a:t>
            </a:r>
            <a:r>
              <a:rPr lang="cs-CZ" dirty="0"/>
              <a:t>a přijetí zákona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A4FE3E-E9A9-49AC-AD35-B2EDF9A28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9350"/>
            <a:ext cx="10753200" cy="46391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EXPERT</a:t>
            </a:r>
            <a:r>
              <a:rPr lang="cs-CZ" dirty="0"/>
              <a:t>I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cs-CZ" dirty="0"/>
              <a:t>MFČR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cs-CZ" dirty="0"/>
              <a:t>Vnitřní připomínkové řízení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cs-CZ" dirty="0"/>
              <a:t>Vnější připomínkové řízení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cs-CZ" dirty="0"/>
              <a:t>LRV a její komise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cs-CZ" dirty="0"/>
              <a:t>LAICI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cs-CZ" dirty="0"/>
              <a:t>Vláda 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err="1"/>
              <a:t>Parlament</a:t>
            </a:r>
            <a:endParaRPr lang="cs-CZ" dirty="0"/>
          </a:p>
          <a:p>
            <a:pPr>
              <a:lnSpc>
                <a:spcPct val="130000"/>
              </a:lnSpc>
            </a:pPr>
            <a:r>
              <a:rPr lang="cs-CZ" dirty="0"/>
              <a:t>EXPERTI</a:t>
            </a:r>
          </a:p>
          <a:p>
            <a:pPr lvl="1">
              <a:lnSpc>
                <a:spcPct val="130000"/>
              </a:lnSpc>
            </a:pPr>
            <a:r>
              <a:rPr lang="cs-CZ" dirty="0"/>
              <a:t>Daňoví poradci, advokáti, soudci</a:t>
            </a:r>
            <a:endParaRPr lang="en-US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535C62-F452-4AF0-8B22-61104753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248" y="1409350"/>
            <a:ext cx="4902273" cy="36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FCEBDD-4C65-4EAC-A670-C53B0A4B04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C17031-213F-4655-810C-B008711193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230533-C812-4C10-B24A-0415DE12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887E4AD-8272-4D28-8524-3B69A3F6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9913"/>
            <a:ext cx="10753200" cy="4452087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Daňový balíček pro rok 2021 rušící mj. </a:t>
            </a:r>
            <a:r>
              <a:rPr lang="cs-CZ" sz="2400" b="1" dirty="0"/>
              <a:t>superhrubou mzdu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(Ne)související zvýšení základní slevy na dani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Paušální daň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Dvě sazby 15 a 23 %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Výpadek cca 100 mld., resp. cca 60 mld.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b="1" dirty="0"/>
              <a:t>Zrušení transferové daně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Promeškaná příležitost zvýšit daň z nemovitých věcí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b="1" dirty="0"/>
              <a:t>Zrušení EET</a:t>
            </a:r>
            <a:r>
              <a:rPr lang="cs-CZ" sz="2400" dirty="0"/>
              <a:t> (de facto tak učinil již ÚS)</a:t>
            </a:r>
            <a:endParaRPr lang="cs-CZ" sz="2400" b="1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8FF119-931A-4FF7-B3BB-7B0D76B17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62" y="159391"/>
            <a:ext cx="3029977" cy="15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0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519F12-1B23-4000-9801-F0B262A99E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F57059-4275-4AC4-99D9-5E0EF4616B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3F1BFA-F532-416C-BD21-C47A2840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BAD730-33B1-4D6C-B97B-2D22AA002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2906"/>
            <a:ext cx="10753200" cy="4785094"/>
          </a:xfrm>
        </p:spPr>
        <p:txBody>
          <a:bodyPr/>
          <a:lstStyle/>
          <a:p>
            <a:r>
              <a:rPr lang="cs-CZ" dirty="0"/>
              <a:t>Nekompetentnost politiků</a:t>
            </a:r>
          </a:p>
          <a:p>
            <a:r>
              <a:rPr lang="cs-CZ" dirty="0"/>
              <a:t>Nerespektování principů </a:t>
            </a:r>
            <a:r>
              <a:rPr lang="cs-CZ" dirty="0" err="1"/>
              <a:t>právotvorby</a:t>
            </a:r>
            <a:endParaRPr lang="cs-CZ" dirty="0"/>
          </a:p>
          <a:p>
            <a:r>
              <a:rPr lang="cs-CZ" dirty="0"/>
              <a:t>Mystifikace veřejnosti</a:t>
            </a:r>
          </a:p>
          <a:p>
            <a:pPr lvl="1"/>
            <a:r>
              <a:rPr lang="cs-CZ" dirty="0"/>
              <a:t>Válečná daň</a:t>
            </a:r>
          </a:p>
          <a:p>
            <a:pPr lvl="1"/>
            <a:r>
              <a:rPr lang="cs-CZ" dirty="0"/>
              <a:t>„Covidové“ změny</a:t>
            </a:r>
          </a:p>
          <a:p>
            <a:r>
              <a:rPr lang="cs-CZ" dirty="0"/>
              <a:t>Populismus</a:t>
            </a:r>
          </a:p>
          <a:p>
            <a:pPr lvl="1"/>
            <a:r>
              <a:rPr lang="cs-CZ" dirty="0"/>
              <a:t>Zrušení SHM, sazby daně, korekční prvky, zrušení EET</a:t>
            </a:r>
          </a:p>
          <a:p>
            <a:r>
              <a:rPr lang="cs-CZ" dirty="0"/>
              <a:t>Vazby mezi daňovým právem a jinými oblastmi</a:t>
            </a:r>
          </a:p>
          <a:p>
            <a:pPr lvl="1"/>
            <a:r>
              <a:rPr lang="cs-CZ" dirty="0"/>
              <a:t>Paušální výdaje a vliv na dotační právo (např. 5 000 Kč na dítě)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A2AD60-0DE0-4065-AAD0-217E99EAA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536" y="720000"/>
            <a:ext cx="4123464" cy="23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3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3FF17B-6516-4789-BFB0-1DA8080D2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D4CDD8-B681-48B1-8998-8E866FCC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B94934-4436-4199-A489-629A5F82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Příležitosti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F3B1BD-1308-4A02-8D90-60B3F565D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Experti v oblasti práva i ekonomie</a:t>
            </a:r>
          </a:p>
          <a:p>
            <a:r>
              <a:rPr lang="cs-CZ" dirty="0"/>
              <a:t>Pravdivé zdůvodnění bez populismu</a:t>
            </a:r>
          </a:p>
          <a:p>
            <a:r>
              <a:rPr lang="cs-CZ" dirty="0"/>
              <a:t>Efektivní kontrola na úrovni 21. století</a:t>
            </a:r>
          </a:p>
          <a:p>
            <a:r>
              <a:rPr lang="cs-CZ" dirty="0"/>
              <a:t>Novelizace daňových zákonů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6A4C265-09A7-4037-96D4-55D183E0C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171" y="485249"/>
            <a:ext cx="4309829" cy="241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E396CF-F06D-44B3-A04B-CEC89DE37D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C00F17-B365-45B7-BE33-1A283B78C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531692-5FDF-4FAA-9F28-2BB2E8F8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Potřebné změny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312A9B-07C8-4D8E-8060-4D9D5DB4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6737"/>
            <a:ext cx="10753200" cy="4773335"/>
          </a:xfrm>
        </p:spPr>
        <p:txBody>
          <a:bodyPr/>
          <a:lstStyle/>
          <a:p>
            <a:r>
              <a:rPr lang="cs-CZ" dirty="0"/>
              <a:t>Strukturální deficit cca 200 mld.</a:t>
            </a:r>
          </a:p>
          <a:p>
            <a:r>
              <a:rPr lang="cs-CZ" dirty="0"/>
              <a:t>Nelze dostatečně uspořit na výdajích </a:t>
            </a:r>
          </a:p>
          <a:p>
            <a:pPr lvl="1"/>
            <a:r>
              <a:rPr lang="cs-CZ" dirty="0"/>
              <a:t>Jednotky až nízké desítky mld.</a:t>
            </a:r>
          </a:p>
          <a:p>
            <a:r>
              <a:rPr lang="cs-CZ" dirty="0"/>
              <a:t>Zvýšení daní</a:t>
            </a:r>
          </a:p>
          <a:p>
            <a:pPr lvl="1"/>
            <a:r>
              <a:rPr lang="cs-CZ" dirty="0"/>
              <a:t>Eliminace korekčních prvků</a:t>
            </a:r>
          </a:p>
          <a:p>
            <a:pPr lvl="1"/>
            <a:r>
              <a:rPr lang="cs-CZ" dirty="0"/>
              <a:t>Zvýšení sazeb na reálnou hodnotu před zrušením SHM, další sazby pro vysokopříjmové</a:t>
            </a:r>
          </a:p>
          <a:p>
            <a:pPr lvl="1"/>
            <a:r>
              <a:rPr lang="cs-CZ" dirty="0"/>
              <a:t>Paušální výdaje podle OKEČ</a:t>
            </a:r>
          </a:p>
          <a:p>
            <a:pPr lvl="1"/>
            <a:r>
              <a:rPr lang="cs-CZ" dirty="0"/>
              <a:t>Znovuzavedení EET či minimálně povinnost vydávat doklad</a:t>
            </a:r>
          </a:p>
          <a:p>
            <a:pPr lvl="1"/>
            <a:r>
              <a:rPr lang="cs-CZ" dirty="0"/>
              <a:t>Sektorové daně vs. progresivita DPPO</a:t>
            </a:r>
          </a:p>
          <a:p>
            <a:pPr lvl="1"/>
            <a:r>
              <a:rPr lang="cs-CZ" dirty="0"/>
              <a:t>Zvýšení majetkových daní vč. obnovení transferových daní</a:t>
            </a:r>
          </a:p>
          <a:p>
            <a:pPr lvl="1"/>
            <a:r>
              <a:rPr lang="cs-CZ" dirty="0"/>
              <a:t>Zvýšení ekologických poplatků</a:t>
            </a:r>
          </a:p>
          <a:p>
            <a:pPr lvl="1"/>
            <a:r>
              <a:rPr lang="cs-CZ" dirty="0"/>
              <a:t>Reforma silniční daně podle ekologických parametrů; výnos kraje?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B23821-AD3C-4EE5-8C3C-59DAADA1D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74" y="720000"/>
            <a:ext cx="3994826" cy="2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710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EN.potx" id="{0C0DC805-1389-42E8-B0E9-37E70B4CDACB}" vid="{C467CF55-C5A9-4A6A-8FED-214A2E97D31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7951CFB020E6489F07F98675DC4236" ma:contentTypeVersion="14" ma:contentTypeDescription="Vytvoří nový dokument" ma:contentTypeScope="" ma:versionID="e407ce75989f0b67106091c25c1086bb">
  <xsd:schema xmlns:xsd="http://www.w3.org/2001/XMLSchema" xmlns:xs="http://www.w3.org/2001/XMLSchema" xmlns:p="http://schemas.microsoft.com/office/2006/metadata/properties" xmlns:ns3="27c1b692-2977-4ea6-b000-57ed6bef5cd5" xmlns:ns4="3425f3a8-868c-4490-8382-87865621be67" targetNamespace="http://schemas.microsoft.com/office/2006/metadata/properties" ma:root="true" ma:fieldsID="85593cd4ee14b52b87ecde40a7d0a2be" ns3:_="" ns4:_="">
    <xsd:import namespace="27c1b692-2977-4ea6-b000-57ed6bef5cd5"/>
    <xsd:import namespace="3425f3a8-868c-4490-8382-87865621be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1b692-2977-4ea6-b000-57ed6bef5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5f3a8-868c-4490-8382-87865621b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67D4FC-468E-4396-A5A1-F5BD6E41E2E0}">
  <ds:schemaRefs>
    <ds:schemaRef ds:uri="27c1b692-2977-4ea6-b000-57ed6bef5cd5"/>
    <ds:schemaRef ds:uri="http://schemas.microsoft.com/office/2006/metadata/properties"/>
    <ds:schemaRef ds:uri="3425f3a8-868c-4490-8382-87865621be67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177EDD0-83BF-474B-A1A9-1C67923E1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5207A1-01EE-4A3B-B34F-F97A3564F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c1b692-2977-4ea6-b000-57ed6bef5cd5"/>
    <ds:schemaRef ds:uri="3425f3a8-868c-4490-8382-87865621be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653</TotalTime>
  <Words>481</Words>
  <Application>Microsoft Office PowerPoint</Application>
  <PresentationFormat>Širokoúhlá obrazovka</PresentationFormat>
  <Paragraphs>108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Presentation_MU_EN</vt:lpstr>
      <vt:lpstr> Hrozby a příležitosti pro veřejné finance </vt:lpstr>
      <vt:lpstr>Metoda regulace daňového práva </vt:lpstr>
      <vt:lpstr>Vybrané principy</vt:lpstr>
      <vt:lpstr>Profesionalita</vt:lpstr>
      <vt:lpstr>Procedura přijetí zákona</vt:lpstr>
      <vt:lpstr>Prezentace aplikace PowerPoint</vt:lpstr>
      <vt:lpstr>Hrozby</vt:lpstr>
      <vt:lpstr>Příležitosti</vt:lpstr>
      <vt:lpstr>Potřebné změny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Abolition of Tax on Acquisition of Immovable Property: A Tool to Suppress the Negative Consequences of Covid-19 or a Politicum?</dc:title>
  <dc:creator>Sandra Papavasilevská</dc:creator>
  <cp:lastModifiedBy>Michal Radvan</cp:lastModifiedBy>
  <cp:revision>63</cp:revision>
  <cp:lastPrinted>1601-01-01T00:00:00Z</cp:lastPrinted>
  <dcterms:created xsi:type="dcterms:W3CDTF">2020-10-29T16:18:46Z</dcterms:created>
  <dcterms:modified xsi:type="dcterms:W3CDTF">2022-09-03T14:55:00Z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0x010100C77951CFB020E6489F07F98675DC4236</vt:lpwstr>
  </property>
</Properties>
</file>