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handoutMasterIdLst>
    <p:handoutMasterId r:id="rId40"/>
  </p:handoutMasterIdLst>
  <p:sldIdLst>
    <p:sldId id="256" r:id="rId2"/>
    <p:sldId id="284" r:id="rId3"/>
    <p:sldId id="289" r:id="rId4"/>
    <p:sldId id="313" r:id="rId5"/>
    <p:sldId id="314" r:id="rId6"/>
    <p:sldId id="315" r:id="rId7"/>
    <p:sldId id="331" r:id="rId8"/>
    <p:sldId id="316" r:id="rId9"/>
    <p:sldId id="290" r:id="rId10"/>
    <p:sldId id="282" r:id="rId11"/>
    <p:sldId id="310" r:id="rId12"/>
    <p:sldId id="294" r:id="rId13"/>
    <p:sldId id="273" r:id="rId14"/>
    <p:sldId id="272" r:id="rId15"/>
    <p:sldId id="274" r:id="rId16"/>
    <p:sldId id="295" r:id="rId17"/>
    <p:sldId id="277" r:id="rId18"/>
    <p:sldId id="278" r:id="rId19"/>
    <p:sldId id="281" r:id="rId20"/>
    <p:sldId id="280" r:id="rId21"/>
    <p:sldId id="304" r:id="rId22"/>
    <p:sldId id="297" r:id="rId23"/>
    <p:sldId id="318" r:id="rId24"/>
    <p:sldId id="319" r:id="rId25"/>
    <p:sldId id="283" r:id="rId26"/>
    <p:sldId id="321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276" r:id="rId35"/>
    <p:sldId id="330" r:id="rId36"/>
    <p:sldId id="322" r:id="rId37"/>
    <p:sldId id="320" r:id="rId38"/>
    <p:sldId id="270" r:id="rId39"/>
  </p:sldIdLst>
  <p:sldSz cx="9144000" cy="6858000" type="screen4x3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9E0C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1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CC6BE-E51E-4B40-BB8E-3BC84D29A5C0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FE742F0-B8F9-40CB-9510-0DEB46C0AFDE}">
      <dgm:prSet phldrT="[Text]" custT="1"/>
      <dgm:spPr/>
      <dgm:t>
        <a:bodyPr/>
        <a:lstStyle/>
        <a:p>
          <a:r>
            <a:rPr lang="cs-CZ" sz="1700" b="1" dirty="0"/>
            <a:t>Trestný</a:t>
          </a:r>
          <a:r>
            <a:rPr lang="cs-CZ" sz="1700" dirty="0"/>
            <a:t> </a:t>
          </a:r>
          <a:r>
            <a:rPr lang="cs-CZ" sz="1700" b="1" dirty="0"/>
            <a:t>čin</a:t>
          </a:r>
        </a:p>
      </dgm:t>
    </dgm:pt>
    <dgm:pt modelId="{42A5C813-AEF6-47B2-B229-742D7C4F6BC8}" type="parTrans" cxnId="{FE362249-18F6-434A-9253-AE2BF0013139}">
      <dgm:prSet/>
      <dgm:spPr/>
      <dgm:t>
        <a:bodyPr/>
        <a:lstStyle/>
        <a:p>
          <a:endParaRPr lang="cs-CZ"/>
        </a:p>
      </dgm:t>
    </dgm:pt>
    <dgm:pt modelId="{1F4F6C05-77A1-4012-8E41-6E1AE551EC70}" type="sibTrans" cxnId="{FE362249-18F6-434A-9253-AE2BF0013139}">
      <dgm:prSet/>
      <dgm:spPr/>
      <dgm:t>
        <a:bodyPr/>
        <a:lstStyle/>
        <a:p>
          <a:endParaRPr lang="cs-CZ"/>
        </a:p>
      </dgm:t>
    </dgm:pt>
    <dgm:pt modelId="{B911C7F0-AC14-4EBC-B0A6-C1EDBF82B82E}">
      <dgm:prSet phldrT="[Text]"/>
      <dgm:spPr/>
      <dgm:t>
        <a:bodyPr/>
        <a:lstStyle/>
        <a:p>
          <a:r>
            <a:rPr lang="cs-CZ" b="1" dirty="0"/>
            <a:t>Pachatel</a:t>
          </a:r>
        </a:p>
      </dgm:t>
    </dgm:pt>
    <dgm:pt modelId="{DA2E8061-BCDC-4CE5-A5E6-26FB65E797D2}" type="parTrans" cxnId="{79D98F46-5A18-4FCA-8E3E-A3181D1618F0}">
      <dgm:prSet/>
      <dgm:spPr>
        <a:scene3d>
          <a:camera prst="orthographicFront">
            <a:rot lat="0" lon="0" rev="10799999"/>
          </a:camera>
          <a:lightRig rig="threePt" dir="t"/>
        </a:scene3d>
      </dgm:spPr>
      <dgm:t>
        <a:bodyPr/>
        <a:lstStyle/>
        <a:p>
          <a:endParaRPr lang="cs-CZ"/>
        </a:p>
      </dgm:t>
    </dgm:pt>
    <dgm:pt modelId="{19A31324-DE7D-4B89-B8CE-FF529961EE28}" type="sibTrans" cxnId="{79D98F46-5A18-4FCA-8E3E-A3181D1618F0}">
      <dgm:prSet/>
      <dgm:spPr/>
      <dgm:t>
        <a:bodyPr/>
        <a:lstStyle/>
        <a:p>
          <a:endParaRPr lang="cs-CZ"/>
        </a:p>
      </dgm:t>
    </dgm:pt>
    <dgm:pt modelId="{D897EFB4-D002-44B6-9160-1B7029685A20}">
      <dgm:prSet phldrT="[Text]"/>
      <dgm:spPr/>
      <dgm:t>
        <a:bodyPr/>
        <a:lstStyle/>
        <a:p>
          <a:r>
            <a:rPr lang="cs-CZ" b="1" dirty="0"/>
            <a:t>Místo</a:t>
          </a:r>
        </a:p>
      </dgm:t>
    </dgm:pt>
    <dgm:pt modelId="{A1441453-2A53-485F-B49B-4DD8127BC93B}" type="parTrans" cxnId="{DECCE72E-38ED-4B7D-B35A-F89405775CE5}">
      <dgm:prSet/>
      <dgm:spPr>
        <a:scene3d>
          <a:camera prst="orthographicFront">
            <a:rot lat="0" lon="0" rev="11100001"/>
          </a:camera>
          <a:lightRig rig="threePt" dir="t"/>
        </a:scene3d>
      </dgm:spPr>
      <dgm:t>
        <a:bodyPr/>
        <a:lstStyle/>
        <a:p>
          <a:endParaRPr lang="cs-CZ"/>
        </a:p>
      </dgm:t>
    </dgm:pt>
    <dgm:pt modelId="{95495679-07DA-4955-B70B-B64D615BDCB2}" type="sibTrans" cxnId="{DECCE72E-38ED-4B7D-B35A-F89405775CE5}">
      <dgm:prSet/>
      <dgm:spPr/>
      <dgm:t>
        <a:bodyPr/>
        <a:lstStyle/>
        <a:p>
          <a:endParaRPr lang="cs-CZ"/>
        </a:p>
      </dgm:t>
    </dgm:pt>
    <dgm:pt modelId="{3253D19E-83BA-4477-B535-2C56B130BF96}">
      <dgm:prSet phldrT="[Text]"/>
      <dgm:spPr/>
      <dgm:t>
        <a:bodyPr/>
        <a:lstStyle/>
        <a:p>
          <a:r>
            <a:rPr lang="cs-CZ" b="1" dirty="0"/>
            <a:t>Oběť</a:t>
          </a:r>
        </a:p>
      </dgm:t>
    </dgm:pt>
    <dgm:pt modelId="{069A7DAB-7EF2-4925-8889-74698DCAF8AA}" type="parTrans" cxnId="{FC8E9C64-69CD-4EDF-97F9-3EC609BC3727}">
      <dgm:prSet/>
      <dgm:spPr>
        <a:scene3d>
          <a:camera prst="orthographicFront">
            <a:rot lat="1200000" lon="21299994" rev="10500000"/>
          </a:camera>
          <a:lightRig rig="threePt" dir="t"/>
        </a:scene3d>
      </dgm:spPr>
      <dgm:t>
        <a:bodyPr/>
        <a:lstStyle/>
        <a:p>
          <a:endParaRPr lang="cs-CZ"/>
        </a:p>
      </dgm:t>
    </dgm:pt>
    <dgm:pt modelId="{A13DD4F4-23D8-41CA-B173-12F12D6C9DD4}" type="sibTrans" cxnId="{FC8E9C64-69CD-4EDF-97F9-3EC609BC3727}">
      <dgm:prSet/>
      <dgm:spPr/>
      <dgm:t>
        <a:bodyPr/>
        <a:lstStyle/>
        <a:p>
          <a:endParaRPr lang="cs-CZ"/>
        </a:p>
      </dgm:t>
    </dgm:pt>
    <dgm:pt modelId="{9A9F4AC4-5316-406E-8EC3-D171DECA3F2B}" type="pres">
      <dgm:prSet presAssocID="{408CC6BE-E51E-4B40-BB8E-3BC84D29A5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D6A37B-E3D9-4F43-B712-8C9CB40581CB}" type="pres">
      <dgm:prSet presAssocID="{5FE742F0-B8F9-40CB-9510-0DEB46C0AFDE}" presName="centerShape" presStyleLbl="node0" presStyleIdx="0" presStyleCnt="1"/>
      <dgm:spPr/>
    </dgm:pt>
    <dgm:pt modelId="{7AFB2943-74A0-49D5-9DC7-DE55AB94836B}" type="pres">
      <dgm:prSet presAssocID="{DA2E8061-BCDC-4CE5-A5E6-26FB65E797D2}" presName="parTrans" presStyleLbl="sibTrans2D1" presStyleIdx="0" presStyleCnt="3"/>
      <dgm:spPr/>
    </dgm:pt>
    <dgm:pt modelId="{96D0FD1B-1D35-490A-A5C9-89C252D98C93}" type="pres">
      <dgm:prSet presAssocID="{DA2E8061-BCDC-4CE5-A5E6-26FB65E797D2}" presName="connectorText" presStyleLbl="sibTrans2D1" presStyleIdx="0" presStyleCnt="3"/>
      <dgm:spPr/>
    </dgm:pt>
    <dgm:pt modelId="{24673075-0A8E-47C2-A343-31E138B50EA6}" type="pres">
      <dgm:prSet presAssocID="{B911C7F0-AC14-4EBC-B0A6-C1EDBF82B82E}" presName="node" presStyleLbl="node1" presStyleIdx="0" presStyleCnt="3">
        <dgm:presLayoutVars>
          <dgm:bulletEnabled val="1"/>
        </dgm:presLayoutVars>
      </dgm:prSet>
      <dgm:spPr/>
    </dgm:pt>
    <dgm:pt modelId="{F5025E3F-E991-4B08-87E9-F711F637A7EF}" type="pres">
      <dgm:prSet presAssocID="{A1441453-2A53-485F-B49B-4DD8127BC93B}" presName="parTrans" presStyleLbl="sibTrans2D1" presStyleIdx="1" presStyleCnt="3"/>
      <dgm:spPr/>
    </dgm:pt>
    <dgm:pt modelId="{D58C5BB7-2EC6-40D8-8864-C5C8197A75AE}" type="pres">
      <dgm:prSet presAssocID="{A1441453-2A53-485F-B49B-4DD8127BC93B}" presName="connectorText" presStyleLbl="sibTrans2D1" presStyleIdx="1" presStyleCnt="3"/>
      <dgm:spPr/>
    </dgm:pt>
    <dgm:pt modelId="{71ED33A9-FAB9-4A2A-B253-30B065931495}" type="pres">
      <dgm:prSet presAssocID="{D897EFB4-D002-44B6-9160-1B7029685A20}" presName="node" presStyleLbl="node1" presStyleIdx="1" presStyleCnt="3">
        <dgm:presLayoutVars>
          <dgm:bulletEnabled val="1"/>
        </dgm:presLayoutVars>
      </dgm:prSet>
      <dgm:spPr/>
    </dgm:pt>
    <dgm:pt modelId="{C31E6149-A802-455E-B91C-3FEB958E6BAE}" type="pres">
      <dgm:prSet presAssocID="{069A7DAB-7EF2-4925-8889-74698DCAF8AA}" presName="parTrans" presStyleLbl="sibTrans2D1" presStyleIdx="2" presStyleCnt="3"/>
      <dgm:spPr/>
    </dgm:pt>
    <dgm:pt modelId="{D8260C60-CFC0-42BB-B54E-26A296397F20}" type="pres">
      <dgm:prSet presAssocID="{069A7DAB-7EF2-4925-8889-74698DCAF8AA}" presName="connectorText" presStyleLbl="sibTrans2D1" presStyleIdx="2" presStyleCnt="3"/>
      <dgm:spPr/>
    </dgm:pt>
    <dgm:pt modelId="{604F1A2E-3AD1-409B-BCB0-5DFAF9D65727}" type="pres">
      <dgm:prSet presAssocID="{3253D19E-83BA-4477-B535-2C56B130BF96}" presName="node" presStyleLbl="node1" presStyleIdx="2" presStyleCnt="3">
        <dgm:presLayoutVars>
          <dgm:bulletEnabled val="1"/>
        </dgm:presLayoutVars>
      </dgm:prSet>
      <dgm:spPr/>
    </dgm:pt>
  </dgm:ptLst>
  <dgm:cxnLst>
    <dgm:cxn modelId="{792B2906-FA0A-4F4F-8C03-8D4163B84309}" type="presOf" srcId="{D897EFB4-D002-44B6-9160-1B7029685A20}" destId="{71ED33A9-FAB9-4A2A-B253-30B065931495}" srcOrd="0" destOrd="0" presId="urn:microsoft.com/office/officeart/2005/8/layout/radial5"/>
    <dgm:cxn modelId="{DECCE72E-38ED-4B7D-B35A-F89405775CE5}" srcId="{5FE742F0-B8F9-40CB-9510-0DEB46C0AFDE}" destId="{D897EFB4-D002-44B6-9160-1B7029685A20}" srcOrd="1" destOrd="0" parTransId="{A1441453-2A53-485F-B49B-4DD8127BC93B}" sibTransId="{95495679-07DA-4955-B70B-B64D615BDCB2}"/>
    <dgm:cxn modelId="{89E1A034-05B7-4BF2-A259-D6C27FF0104E}" type="presOf" srcId="{408CC6BE-E51E-4B40-BB8E-3BC84D29A5C0}" destId="{9A9F4AC4-5316-406E-8EC3-D171DECA3F2B}" srcOrd="0" destOrd="0" presId="urn:microsoft.com/office/officeart/2005/8/layout/radial5"/>
    <dgm:cxn modelId="{FC8E9C64-69CD-4EDF-97F9-3EC609BC3727}" srcId="{5FE742F0-B8F9-40CB-9510-0DEB46C0AFDE}" destId="{3253D19E-83BA-4477-B535-2C56B130BF96}" srcOrd="2" destOrd="0" parTransId="{069A7DAB-7EF2-4925-8889-74698DCAF8AA}" sibTransId="{A13DD4F4-23D8-41CA-B173-12F12D6C9DD4}"/>
    <dgm:cxn modelId="{79D98F46-5A18-4FCA-8E3E-A3181D1618F0}" srcId="{5FE742F0-B8F9-40CB-9510-0DEB46C0AFDE}" destId="{B911C7F0-AC14-4EBC-B0A6-C1EDBF82B82E}" srcOrd="0" destOrd="0" parTransId="{DA2E8061-BCDC-4CE5-A5E6-26FB65E797D2}" sibTransId="{19A31324-DE7D-4B89-B8CE-FF529961EE28}"/>
    <dgm:cxn modelId="{FE362249-18F6-434A-9253-AE2BF0013139}" srcId="{408CC6BE-E51E-4B40-BB8E-3BC84D29A5C0}" destId="{5FE742F0-B8F9-40CB-9510-0DEB46C0AFDE}" srcOrd="0" destOrd="0" parTransId="{42A5C813-AEF6-47B2-B229-742D7C4F6BC8}" sibTransId="{1F4F6C05-77A1-4012-8E41-6E1AE551EC70}"/>
    <dgm:cxn modelId="{F9577C72-0B0E-4336-A48E-6D6558AC1C28}" type="presOf" srcId="{A1441453-2A53-485F-B49B-4DD8127BC93B}" destId="{D58C5BB7-2EC6-40D8-8864-C5C8197A75AE}" srcOrd="1" destOrd="0" presId="urn:microsoft.com/office/officeart/2005/8/layout/radial5"/>
    <dgm:cxn modelId="{7188427E-31D3-4B52-BB4A-E89770DD7CFE}" type="presOf" srcId="{069A7DAB-7EF2-4925-8889-74698DCAF8AA}" destId="{C31E6149-A802-455E-B91C-3FEB958E6BAE}" srcOrd="0" destOrd="0" presId="urn:microsoft.com/office/officeart/2005/8/layout/radial5"/>
    <dgm:cxn modelId="{FD527A7E-61D4-40B7-85E0-E943C2F14AA0}" type="presOf" srcId="{B911C7F0-AC14-4EBC-B0A6-C1EDBF82B82E}" destId="{24673075-0A8E-47C2-A343-31E138B50EA6}" srcOrd="0" destOrd="0" presId="urn:microsoft.com/office/officeart/2005/8/layout/radial5"/>
    <dgm:cxn modelId="{DDA97A7E-8FF0-451C-B1D2-A6DFD5015ACA}" type="presOf" srcId="{DA2E8061-BCDC-4CE5-A5E6-26FB65E797D2}" destId="{7AFB2943-74A0-49D5-9DC7-DE55AB94836B}" srcOrd="0" destOrd="0" presId="urn:microsoft.com/office/officeart/2005/8/layout/radial5"/>
    <dgm:cxn modelId="{B352EE8C-53B2-427C-BFF5-01363DC381E7}" type="presOf" srcId="{5FE742F0-B8F9-40CB-9510-0DEB46C0AFDE}" destId="{A4D6A37B-E3D9-4F43-B712-8C9CB40581CB}" srcOrd="0" destOrd="0" presId="urn:microsoft.com/office/officeart/2005/8/layout/radial5"/>
    <dgm:cxn modelId="{C41426A1-8766-453B-BCD4-980C3958B59E}" type="presOf" srcId="{069A7DAB-7EF2-4925-8889-74698DCAF8AA}" destId="{D8260C60-CFC0-42BB-B54E-26A296397F20}" srcOrd="1" destOrd="0" presId="urn:microsoft.com/office/officeart/2005/8/layout/radial5"/>
    <dgm:cxn modelId="{86A379A8-1FF9-4D13-97F6-DB36753210C9}" type="presOf" srcId="{DA2E8061-BCDC-4CE5-A5E6-26FB65E797D2}" destId="{96D0FD1B-1D35-490A-A5C9-89C252D98C93}" srcOrd="1" destOrd="0" presId="urn:microsoft.com/office/officeart/2005/8/layout/radial5"/>
    <dgm:cxn modelId="{9C2B6BE5-DF96-4FD8-8E01-0540399AF0C7}" type="presOf" srcId="{3253D19E-83BA-4477-B535-2C56B130BF96}" destId="{604F1A2E-3AD1-409B-BCB0-5DFAF9D65727}" srcOrd="0" destOrd="0" presId="urn:microsoft.com/office/officeart/2005/8/layout/radial5"/>
    <dgm:cxn modelId="{FB5FA9EC-7A61-4C2A-9164-3A0212FF4EF7}" type="presOf" srcId="{A1441453-2A53-485F-B49B-4DD8127BC93B}" destId="{F5025E3F-E991-4B08-87E9-F711F637A7EF}" srcOrd="0" destOrd="0" presId="urn:microsoft.com/office/officeart/2005/8/layout/radial5"/>
    <dgm:cxn modelId="{930EE49E-1A75-4767-9609-01F430AF0209}" type="presParOf" srcId="{9A9F4AC4-5316-406E-8EC3-D171DECA3F2B}" destId="{A4D6A37B-E3D9-4F43-B712-8C9CB40581CB}" srcOrd="0" destOrd="0" presId="urn:microsoft.com/office/officeart/2005/8/layout/radial5"/>
    <dgm:cxn modelId="{3EE3C4B0-3C05-4BDC-8DDE-D04010642B13}" type="presParOf" srcId="{9A9F4AC4-5316-406E-8EC3-D171DECA3F2B}" destId="{7AFB2943-74A0-49D5-9DC7-DE55AB94836B}" srcOrd="1" destOrd="0" presId="urn:microsoft.com/office/officeart/2005/8/layout/radial5"/>
    <dgm:cxn modelId="{A41F4CF0-C170-4FAF-A814-105047C87CEB}" type="presParOf" srcId="{7AFB2943-74A0-49D5-9DC7-DE55AB94836B}" destId="{96D0FD1B-1D35-490A-A5C9-89C252D98C93}" srcOrd="0" destOrd="0" presId="urn:microsoft.com/office/officeart/2005/8/layout/radial5"/>
    <dgm:cxn modelId="{2D912017-F6B4-41A0-994C-D8AAA178499C}" type="presParOf" srcId="{9A9F4AC4-5316-406E-8EC3-D171DECA3F2B}" destId="{24673075-0A8E-47C2-A343-31E138B50EA6}" srcOrd="2" destOrd="0" presId="urn:microsoft.com/office/officeart/2005/8/layout/radial5"/>
    <dgm:cxn modelId="{88F70E63-9D60-4AE8-9A24-34397758A0E0}" type="presParOf" srcId="{9A9F4AC4-5316-406E-8EC3-D171DECA3F2B}" destId="{F5025E3F-E991-4B08-87E9-F711F637A7EF}" srcOrd="3" destOrd="0" presId="urn:microsoft.com/office/officeart/2005/8/layout/radial5"/>
    <dgm:cxn modelId="{C86FAE83-789C-4845-B985-0ADB626F90F3}" type="presParOf" srcId="{F5025E3F-E991-4B08-87E9-F711F637A7EF}" destId="{D58C5BB7-2EC6-40D8-8864-C5C8197A75AE}" srcOrd="0" destOrd="0" presId="urn:microsoft.com/office/officeart/2005/8/layout/radial5"/>
    <dgm:cxn modelId="{7594025F-1A28-4D1D-925A-CA3EF8410FAC}" type="presParOf" srcId="{9A9F4AC4-5316-406E-8EC3-D171DECA3F2B}" destId="{71ED33A9-FAB9-4A2A-B253-30B065931495}" srcOrd="4" destOrd="0" presId="urn:microsoft.com/office/officeart/2005/8/layout/radial5"/>
    <dgm:cxn modelId="{379CC14E-AF32-4058-A343-92ADBE1DCF83}" type="presParOf" srcId="{9A9F4AC4-5316-406E-8EC3-D171DECA3F2B}" destId="{C31E6149-A802-455E-B91C-3FEB958E6BAE}" srcOrd="5" destOrd="0" presId="urn:microsoft.com/office/officeart/2005/8/layout/radial5"/>
    <dgm:cxn modelId="{718813EA-90AC-4C19-8056-E41C2DEC2F69}" type="presParOf" srcId="{C31E6149-A802-455E-B91C-3FEB958E6BAE}" destId="{D8260C60-CFC0-42BB-B54E-26A296397F20}" srcOrd="0" destOrd="0" presId="urn:microsoft.com/office/officeart/2005/8/layout/radial5"/>
    <dgm:cxn modelId="{2C04E71E-6ED8-457B-BD19-0ED78AB868DD}" type="presParOf" srcId="{9A9F4AC4-5316-406E-8EC3-D171DECA3F2B}" destId="{604F1A2E-3AD1-409B-BCB0-5DFAF9D6572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r>
            <a:rPr lang="cs-CZ" sz="1100" dirty="0"/>
            <a:t>za 12 roků zpronevěřila 4,3 mil. Kč 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B2CC3151-C8D1-472F-9E36-C37015C2EC6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v obci se postupně vystřídali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3 starostové, audity a kontroly bez nedostatků</a:t>
          </a:r>
        </a:p>
      </dgm:t>
    </dgm:pt>
    <dgm:pt modelId="{E1181CCE-08EB-4C17-A9A8-EF02CE8542DA}" type="parTrans" cxnId="{7977BD9C-FF4A-4FE7-A41D-09A86CA33A08}">
      <dgm:prSet/>
      <dgm:spPr/>
      <dgm:t>
        <a:bodyPr/>
        <a:lstStyle/>
        <a:p>
          <a:endParaRPr lang="cs-CZ" sz="1100"/>
        </a:p>
      </dgm:t>
    </dgm:pt>
    <dgm:pt modelId="{19F813F1-489C-44FA-BCCE-2F5DFC1DFE50}" type="sibTrans" cxnId="{7977BD9C-FF4A-4FE7-A41D-09A86CA33A08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5"/>
      <dgm:spPr/>
    </dgm:pt>
    <dgm:pt modelId="{B24576F9-C080-45C3-BCF9-7F13A422F68F}" type="pres">
      <dgm:prSet presAssocID="{F3C1BB34-C03E-47DA-86A2-66EF42BB0CD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5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5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FFA87AB-BDBF-4A3A-9159-2F311FBA1522}" type="pres">
      <dgm:prSet presAssocID="{E3A88522-FD7A-4705-8DCA-D71FF1FA36A5}" presName="Triangle" presStyleLbl="alignNode1" presStyleIdx="3" presStyleCnt="5"/>
      <dgm:spPr>
        <a:solidFill>
          <a:srgbClr val="C00000"/>
        </a:solidFill>
        <a:ln>
          <a:solidFill>
            <a:srgbClr val="C00000"/>
          </a:solidFill>
        </a:ln>
      </dgm:spPr>
    </dgm:pt>
    <dgm:pt modelId="{ED97D3DC-AC9C-4CFB-ABA6-CA84F6135AF3}" type="pres">
      <dgm:prSet presAssocID="{43FE526A-F37D-43EF-8E3D-2187F8DC5FBF}" presName="sibTrans" presStyleCnt="0"/>
      <dgm:spPr/>
    </dgm:pt>
    <dgm:pt modelId="{F25EDEBA-0797-4C68-AA37-23774334E8D0}" type="pres">
      <dgm:prSet presAssocID="{43FE526A-F37D-43EF-8E3D-2187F8DC5FBF}" presName="space" presStyleCnt="0"/>
      <dgm:spPr/>
    </dgm:pt>
    <dgm:pt modelId="{CB35B176-A1B9-493F-9FC0-39B28660498F}" type="pres">
      <dgm:prSet presAssocID="{B2CC3151-C8D1-472F-9E36-C37015C2EC68}" presName="composite" presStyleCnt="0"/>
      <dgm:spPr/>
    </dgm:pt>
    <dgm:pt modelId="{612ADD13-5F32-4AFD-BAC9-D59B0BC53813}" type="pres">
      <dgm:prSet presAssocID="{B2CC3151-C8D1-472F-9E36-C37015C2EC68}" presName="LShape" presStyleLbl="alignNode1" presStyleIdx="4" presStyleCnt="5"/>
      <dgm:spPr/>
    </dgm:pt>
    <dgm:pt modelId="{61643495-232C-41E5-BAE9-B4BC1900BFA5}" type="pres">
      <dgm:prSet presAssocID="{B2CC3151-C8D1-472F-9E36-C37015C2EC6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7977BD9C-FF4A-4FE7-A41D-09A86CA33A08}" srcId="{76CED748-9FCC-4E9A-8492-ACCA29AD9B84}" destId="{B2CC3151-C8D1-472F-9E36-C37015C2EC68}" srcOrd="2" destOrd="0" parTransId="{E1181CCE-08EB-4C17-A9A8-EF02CE8542DA}" sibTransId="{19F813F1-489C-44FA-BCCE-2F5DFC1DFE50}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6FCA52F7-9F6A-435B-A522-3C993B933EBA}" type="presOf" srcId="{B2CC3151-C8D1-472F-9E36-C37015C2EC68}" destId="{61643495-232C-41E5-BAE9-B4BC1900BFA5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  <dgm:cxn modelId="{C63C408E-DB2A-4DBF-885C-EF4B8DEFBFE0}" type="presParOf" srcId="{334A30E0-AD16-40E9-9410-4D084AF1647E}" destId="{DFFA87AB-BDBF-4A3A-9159-2F311FBA1522}" srcOrd="2" destOrd="0" presId="urn:microsoft.com/office/officeart/2009/3/layout/StepUpProcess"/>
    <dgm:cxn modelId="{3220E6A3-6F01-4626-9BBE-4BAFC2680D68}" type="presParOf" srcId="{18870630-B409-493D-ADB2-C40449D0A9F6}" destId="{ED97D3DC-AC9C-4CFB-ABA6-CA84F6135AF3}" srcOrd="3" destOrd="0" presId="urn:microsoft.com/office/officeart/2009/3/layout/StepUpProcess"/>
    <dgm:cxn modelId="{F7C5B666-232E-484B-BA16-227781739D0C}" type="presParOf" srcId="{ED97D3DC-AC9C-4CFB-ABA6-CA84F6135AF3}" destId="{F25EDEBA-0797-4C68-AA37-23774334E8D0}" srcOrd="0" destOrd="0" presId="urn:microsoft.com/office/officeart/2009/3/layout/StepUpProcess"/>
    <dgm:cxn modelId="{8CB68D1E-8C06-4C5D-9E5E-2A886708039C}" type="presParOf" srcId="{18870630-B409-493D-ADB2-C40449D0A9F6}" destId="{CB35B176-A1B9-493F-9FC0-39B28660498F}" srcOrd="4" destOrd="0" presId="urn:microsoft.com/office/officeart/2009/3/layout/StepUpProcess"/>
    <dgm:cxn modelId="{F07D9E60-8660-4EEB-805F-299203BE6630}" type="presParOf" srcId="{CB35B176-A1B9-493F-9FC0-39B28660498F}" destId="{612ADD13-5F32-4AFD-BAC9-D59B0BC53813}" srcOrd="0" destOrd="0" presId="urn:microsoft.com/office/officeart/2009/3/layout/StepUpProcess"/>
    <dgm:cxn modelId="{54DB65E6-5A3E-4A6D-847F-37D845CC4904}" type="presParOf" srcId="{CB35B176-A1B9-493F-9FC0-39B28660498F}" destId="{61643495-232C-41E5-BAE9-B4BC1900BF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za 12 roků zpronevěřila 4,3 mil. Kč 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B2CC3151-C8D1-472F-9E36-C37015C2EC68}">
      <dgm:prSet phldrT="[Text]" custT="1"/>
      <dgm:spPr/>
      <dgm:t>
        <a:bodyPr/>
        <a:lstStyle/>
        <a:p>
          <a:r>
            <a:rPr lang="cs-CZ" sz="1100" dirty="0"/>
            <a:t>v obci se postupně vystřídali 3 starostové, audity a kontroly bez nedostatků</a:t>
          </a:r>
        </a:p>
      </dgm:t>
    </dgm:pt>
    <dgm:pt modelId="{E1181CCE-08EB-4C17-A9A8-EF02CE8542DA}" type="parTrans" cxnId="{7977BD9C-FF4A-4FE7-A41D-09A86CA33A08}">
      <dgm:prSet/>
      <dgm:spPr/>
      <dgm:t>
        <a:bodyPr/>
        <a:lstStyle/>
        <a:p>
          <a:endParaRPr lang="cs-CZ" sz="1100"/>
        </a:p>
      </dgm:t>
    </dgm:pt>
    <dgm:pt modelId="{19F813F1-489C-44FA-BCCE-2F5DFC1DFE50}" type="sibTrans" cxnId="{7977BD9C-FF4A-4FE7-A41D-09A86CA33A08}">
      <dgm:prSet/>
      <dgm:spPr/>
      <dgm:t>
        <a:bodyPr/>
        <a:lstStyle/>
        <a:p>
          <a:endParaRPr lang="cs-CZ" sz="1100"/>
        </a:p>
      </dgm:t>
    </dgm:pt>
    <dgm:pt modelId="{E6D00979-CC71-49A6-941C-B544E68E0ED7}">
      <dgm:prSet phldrT="[Text]" custT="1"/>
      <dgm:spPr/>
      <dgm:t>
        <a:bodyPr/>
        <a:lstStyle/>
        <a:p>
          <a:r>
            <a:rPr lang="cs-CZ" sz="1100" dirty="0"/>
            <a:t>náhodné objevení dokladu o nákupu pneumatik bez vlastnictví vozidla</a:t>
          </a:r>
        </a:p>
      </dgm:t>
    </dgm:pt>
    <dgm:pt modelId="{F822B991-DA0C-449D-9CE8-DAA2060AE4F8}" type="parTrans" cxnId="{E884065B-91DA-4B12-A3A4-87CE9B91B39C}">
      <dgm:prSet/>
      <dgm:spPr/>
      <dgm:t>
        <a:bodyPr/>
        <a:lstStyle/>
        <a:p>
          <a:endParaRPr lang="cs-CZ" sz="1100"/>
        </a:p>
      </dgm:t>
    </dgm:pt>
    <dgm:pt modelId="{B306243E-2FE9-4030-8952-DB588A71E0BE}" type="sibTrans" cxnId="{E884065B-91DA-4B12-A3A4-87CE9B91B39C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7"/>
      <dgm:spPr/>
    </dgm:pt>
    <dgm:pt modelId="{B24576F9-C080-45C3-BCF9-7F13A422F68F}" type="pres">
      <dgm:prSet presAssocID="{F3C1BB34-C03E-47DA-86A2-66EF42BB0CD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7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7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FFA87AB-BDBF-4A3A-9159-2F311FBA1522}" type="pres">
      <dgm:prSet presAssocID="{E3A88522-FD7A-4705-8DCA-D71FF1FA36A5}" presName="Triangle" presStyleLbl="alignNode1" presStyleIdx="3" presStyleCnt="7"/>
      <dgm:spPr>
        <a:solidFill>
          <a:srgbClr val="C00000"/>
        </a:solidFill>
        <a:ln>
          <a:solidFill>
            <a:srgbClr val="C00000"/>
          </a:solidFill>
        </a:ln>
      </dgm:spPr>
    </dgm:pt>
    <dgm:pt modelId="{ED97D3DC-AC9C-4CFB-ABA6-CA84F6135AF3}" type="pres">
      <dgm:prSet presAssocID="{43FE526A-F37D-43EF-8E3D-2187F8DC5FBF}" presName="sibTrans" presStyleCnt="0"/>
      <dgm:spPr/>
    </dgm:pt>
    <dgm:pt modelId="{F25EDEBA-0797-4C68-AA37-23774334E8D0}" type="pres">
      <dgm:prSet presAssocID="{43FE526A-F37D-43EF-8E3D-2187F8DC5FBF}" presName="space" presStyleCnt="0"/>
      <dgm:spPr/>
    </dgm:pt>
    <dgm:pt modelId="{CB35B176-A1B9-493F-9FC0-39B28660498F}" type="pres">
      <dgm:prSet presAssocID="{B2CC3151-C8D1-472F-9E36-C37015C2EC68}" presName="composite" presStyleCnt="0"/>
      <dgm:spPr/>
    </dgm:pt>
    <dgm:pt modelId="{612ADD13-5F32-4AFD-BAC9-D59B0BC53813}" type="pres">
      <dgm:prSet presAssocID="{B2CC3151-C8D1-472F-9E36-C37015C2EC68}" presName="LShape" presStyleLbl="alignNode1" presStyleIdx="4" presStyleCnt="7"/>
      <dgm:spPr/>
    </dgm:pt>
    <dgm:pt modelId="{61643495-232C-41E5-BAE9-B4BC1900BFA5}" type="pres">
      <dgm:prSet presAssocID="{B2CC3151-C8D1-472F-9E36-C37015C2EC6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5822CD7-FD5F-4C12-8E55-4234AEE2EAC9}" type="pres">
      <dgm:prSet presAssocID="{B2CC3151-C8D1-472F-9E36-C37015C2EC68}" presName="Triangle" presStyleLbl="alignNode1" presStyleIdx="5" presStyleCnt="7"/>
      <dgm:spPr/>
    </dgm:pt>
    <dgm:pt modelId="{A17D1621-9BC2-4BAC-94D8-E3BDF1BA570C}" type="pres">
      <dgm:prSet presAssocID="{19F813F1-489C-44FA-BCCE-2F5DFC1DFE50}" presName="sibTrans" presStyleCnt="0"/>
      <dgm:spPr/>
    </dgm:pt>
    <dgm:pt modelId="{93375829-6919-46CE-8E76-1BDCB0AA7411}" type="pres">
      <dgm:prSet presAssocID="{19F813F1-489C-44FA-BCCE-2F5DFC1DFE50}" presName="space" presStyleCnt="0"/>
      <dgm:spPr/>
    </dgm:pt>
    <dgm:pt modelId="{03315432-F700-4C74-A6B7-E4AD9FBBF81C}" type="pres">
      <dgm:prSet presAssocID="{E6D00979-CC71-49A6-941C-B544E68E0ED7}" presName="composite" presStyleCnt="0"/>
      <dgm:spPr/>
    </dgm:pt>
    <dgm:pt modelId="{B96C6D61-5425-47C4-A24C-87C620D5AC1C}" type="pres">
      <dgm:prSet presAssocID="{E6D00979-CC71-49A6-941C-B544E68E0ED7}" presName="LShape" presStyleLbl="alignNode1" presStyleIdx="6" presStyleCnt="7"/>
      <dgm:spPr>
        <a:solidFill>
          <a:srgbClr val="C00000"/>
        </a:solidFill>
        <a:ln>
          <a:solidFill>
            <a:srgbClr val="C00000"/>
          </a:solidFill>
        </a:ln>
      </dgm:spPr>
    </dgm:pt>
    <dgm:pt modelId="{E7E5C6F8-666B-441C-9B1D-DBD128F064A1}" type="pres">
      <dgm:prSet presAssocID="{E6D00979-CC71-49A6-941C-B544E68E0ED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E884065B-91DA-4B12-A3A4-87CE9B91B39C}" srcId="{76CED748-9FCC-4E9A-8492-ACCA29AD9B84}" destId="{E6D00979-CC71-49A6-941C-B544E68E0ED7}" srcOrd="3" destOrd="0" parTransId="{F822B991-DA0C-449D-9CE8-DAA2060AE4F8}" sibTransId="{B306243E-2FE9-4030-8952-DB588A71E0BE}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43EC8E8A-37D2-425B-9DD6-5610F009BF55}" type="presOf" srcId="{E6D00979-CC71-49A6-941C-B544E68E0ED7}" destId="{E7E5C6F8-666B-441C-9B1D-DBD128F064A1}" srcOrd="0" destOrd="0" presId="urn:microsoft.com/office/officeart/2009/3/layout/StepUpProcess"/>
    <dgm:cxn modelId="{7977BD9C-FF4A-4FE7-A41D-09A86CA33A08}" srcId="{76CED748-9FCC-4E9A-8492-ACCA29AD9B84}" destId="{B2CC3151-C8D1-472F-9E36-C37015C2EC68}" srcOrd="2" destOrd="0" parTransId="{E1181CCE-08EB-4C17-A9A8-EF02CE8542DA}" sibTransId="{19F813F1-489C-44FA-BCCE-2F5DFC1DFE50}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6FCA52F7-9F6A-435B-A522-3C993B933EBA}" type="presOf" srcId="{B2CC3151-C8D1-472F-9E36-C37015C2EC68}" destId="{61643495-232C-41E5-BAE9-B4BC1900BFA5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  <dgm:cxn modelId="{C63C408E-DB2A-4DBF-885C-EF4B8DEFBFE0}" type="presParOf" srcId="{334A30E0-AD16-40E9-9410-4D084AF1647E}" destId="{DFFA87AB-BDBF-4A3A-9159-2F311FBA1522}" srcOrd="2" destOrd="0" presId="urn:microsoft.com/office/officeart/2009/3/layout/StepUpProcess"/>
    <dgm:cxn modelId="{3220E6A3-6F01-4626-9BBE-4BAFC2680D68}" type="presParOf" srcId="{18870630-B409-493D-ADB2-C40449D0A9F6}" destId="{ED97D3DC-AC9C-4CFB-ABA6-CA84F6135AF3}" srcOrd="3" destOrd="0" presId="urn:microsoft.com/office/officeart/2009/3/layout/StepUpProcess"/>
    <dgm:cxn modelId="{F7C5B666-232E-484B-BA16-227781739D0C}" type="presParOf" srcId="{ED97D3DC-AC9C-4CFB-ABA6-CA84F6135AF3}" destId="{F25EDEBA-0797-4C68-AA37-23774334E8D0}" srcOrd="0" destOrd="0" presId="urn:microsoft.com/office/officeart/2009/3/layout/StepUpProcess"/>
    <dgm:cxn modelId="{8CB68D1E-8C06-4C5D-9E5E-2A886708039C}" type="presParOf" srcId="{18870630-B409-493D-ADB2-C40449D0A9F6}" destId="{CB35B176-A1B9-493F-9FC0-39B28660498F}" srcOrd="4" destOrd="0" presId="urn:microsoft.com/office/officeart/2009/3/layout/StepUpProcess"/>
    <dgm:cxn modelId="{F07D9E60-8660-4EEB-805F-299203BE6630}" type="presParOf" srcId="{CB35B176-A1B9-493F-9FC0-39B28660498F}" destId="{612ADD13-5F32-4AFD-BAC9-D59B0BC53813}" srcOrd="0" destOrd="0" presId="urn:microsoft.com/office/officeart/2009/3/layout/StepUpProcess"/>
    <dgm:cxn modelId="{54DB65E6-5A3E-4A6D-847F-37D845CC4904}" type="presParOf" srcId="{CB35B176-A1B9-493F-9FC0-39B28660498F}" destId="{61643495-232C-41E5-BAE9-B4BC1900BFA5}" srcOrd="1" destOrd="0" presId="urn:microsoft.com/office/officeart/2009/3/layout/StepUpProcess"/>
    <dgm:cxn modelId="{7435C2FF-F9CA-45BC-9EDA-4D687C7C2D49}" type="presParOf" srcId="{CB35B176-A1B9-493F-9FC0-39B28660498F}" destId="{55822CD7-FD5F-4C12-8E55-4234AEE2EAC9}" srcOrd="2" destOrd="0" presId="urn:microsoft.com/office/officeart/2009/3/layout/StepUpProcess"/>
    <dgm:cxn modelId="{EC66C8EC-BBC7-4394-A4A4-BBC8E4D8801E}" type="presParOf" srcId="{18870630-B409-493D-ADB2-C40449D0A9F6}" destId="{A17D1621-9BC2-4BAC-94D8-E3BDF1BA570C}" srcOrd="5" destOrd="0" presId="urn:microsoft.com/office/officeart/2009/3/layout/StepUpProcess"/>
    <dgm:cxn modelId="{64F50A03-EB45-4FCC-8D58-FB27C1B1BAFD}" type="presParOf" srcId="{A17D1621-9BC2-4BAC-94D8-E3BDF1BA570C}" destId="{93375829-6919-46CE-8E76-1BDCB0AA7411}" srcOrd="0" destOrd="0" presId="urn:microsoft.com/office/officeart/2009/3/layout/StepUpProcess"/>
    <dgm:cxn modelId="{C8850118-E079-41EA-A317-27AE12B9F30D}" type="presParOf" srcId="{18870630-B409-493D-ADB2-C40449D0A9F6}" destId="{03315432-F700-4C74-A6B7-E4AD9FBBF81C}" srcOrd="6" destOrd="0" presId="urn:microsoft.com/office/officeart/2009/3/layout/StepUpProcess"/>
    <dgm:cxn modelId="{7C3CB738-494C-4A70-AF72-69ADB463C732}" type="presParOf" srcId="{03315432-F700-4C74-A6B7-E4AD9FBBF81C}" destId="{B96C6D61-5425-47C4-A24C-87C620D5AC1C}" srcOrd="0" destOrd="0" presId="urn:microsoft.com/office/officeart/2009/3/layout/StepUpProcess"/>
    <dgm:cxn modelId="{2EF4727A-5FC6-42ED-8916-0850C96B49CE}" type="presParOf" srcId="{03315432-F700-4C74-A6B7-E4AD9FBBF81C}" destId="{E7E5C6F8-666B-441C-9B1D-DBD128F064A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r>
            <a:rPr lang="cs-CZ" sz="1100" dirty="0"/>
            <a:t>za 12 roků zpronevěřila 4,3 mil. Kč 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B2CC3151-C8D1-472F-9E36-C37015C2EC68}">
      <dgm:prSet phldrT="[Text]" custT="1"/>
      <dgm:spPr/>
      <dgm:t>
        <a:bodyPr/>
        <a:lstStyle/>
        <a:p>
          <a:r>
            <a:rPr lang="cs-CZ" sz="1100" dirty="0"/>
            <a:t>v obci se postupně vystřídali 3 starostové, audity a kontroly bez nedostatků</a:t>
          </a:r>
        </a:p>
      </dgm:t>
    </dgm:pt>
    <dgm:pt modelId="{E1181CCE-08EB-4C17-A9A8-EF02CE8542DA}" type="parTrans" cxnId="{7977BD9C-FF4A-4FE7-A41D-09A86CA33A08}">
      <dgm:prSet/>
      <dgm:spPr/>
      <dgm:t>
        <a:bodyPr/>
        <a:lstStyle/>
        <a:p>
          <a:endParaRPr lang="cs-CZ" sz="1100"/>
        </a:p>
      </dgm:t>
    </dgm:pt>
    <dgm:pt modelId="{19F813F1-489C-44FA-BCCE-2F5DFC1DFE50}" type="sibTrans" cxnId="{7977BD9C-FF4A-4FE7-A41D-09A86CA33A08}">
      <dgm:prSet/>
      <dgm:spPr/>
      <dgm:t>
        <a:bodyPr/>
        <a:lstStyle/>
        <a:p>
          <a:endParaRPr lang="cs-CZ" sz="1100"/>
        </a:p>
      </dgm:t>
    </dgm:pt>
    <dgm:pt modelId="{E6D00979-CC71-49A6-941C-B544E68E0ED7}">
      <dgm:prSet phldrT="[Text]" custT="1"/>
      <dgm:spPr/>
      <dgm:t>
        <a:bodyPr/>
        <a:lstStyle/>
        <a:p>
          <a:r>
            <a:rPr lang="cs-CZ" sz="1100" dirty="0"/>
            <a:t>náhodné objevení dokladu o nákupu pneumatik bez vlastnictví vozidla</a:t>
          </a:r>
        </a:p>
      </dgm:t>
    </dgm:pt>
    <dgm:pt modelId="{F822B991-DA0C-449D-9CE8-DAA2060AE4F8}" type="parTrans" cxnId="{E884065B-91DA-4B12-A3A4-87CE9B91B39C}">
      <dgm:prSet/>
      <dgm:spPr/>
      <dgm:t>
        <a:bodyPr/>
        <a:lstStyle/>
        <a:p>
          <a:endParaRPr lang="cs-CZ" sz="1100"/>
        </a:p>
      </dgm:t>
    </dgm:pt>
    <dgm:pt modelId="{B306243E-2FE9-4030-8952-DB588A71E0BE}" type="sibTrans" cxnId="{E884065B-91DA-4B12-A3A4-87CE9B91B39C}">
      <dgm:prSet/>
      <dgm:spPr/>
      <dgm:t>
        <a:bodyPr/>
        <a:lstStyle/>
        <a:p>
          <a:endParaRPr lang="cs-CZ" sz="1100"/>
        </a:p>
      </dgm:t>
    </dgm:pt>
    <dgm:pt modelId="{85941774-8E94-4B87-8306-86874796DB47}">
      <dgm:prSet phldrT="[Text]" custT="1"/>
      <dgm:spPr/>
      <dgm:t>
        <a:bodyPr/>
        <a:lstStyle/>
        <a:p>
          <a:r>
            <a:rPr lang="cs-CZ" sz="1100" dirty="0"/>
            <a:t>rozpačitá reakce Ivany K</a:t>
          </a:r>
          <a:r>
            <a:rPr lang="cs-CZ" sz="1100"/>
            <a:t>., zkoumat </a:t>
          </a:r>
          <a:r>
            <a:rPr lang="cs-CZ" sz="1100" dirty="0"/>
            <a:t>nakládání s finančními prostředky </a:t>
          </a:r>
        </a:p>
      </dgm:t>
    </dgm:pt>
    <dgm:pt modelId="{63F8B4F2-1812-4439-9E16-C67393687241}" type="parTrans" cxnId="{F8BE9B9E-40AD-4FAE-B118-020C652C0679}">
      <dgm:prSet/>
      <dgm:spPr/>
      <dgm:t>
        <a:bodyPr/>
        <a:lstStyle/>
        <a:p>
          <a:endParaRPr lang="cs-CZ" sz="1100"/>
        </a:p>
      </dgm:t>
    </dgm:pt>
    <dgm:pt modelId="{12A80414-ED37-44C2-9E97-9F20A8364C98}" type="sibTrans" cxnId="{F8BE9B9E-40AD-4FAE-B118-020C652C0679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9"/>
      <dgm:spPr/>
    </dgm:pt>
    <dgm:pt modelId="{B24576F9-C080-45C3-BCF9-7F13A422F68F}" type="pres">
      <dgm:prSet presAssocID="{F3C1BB34-C03E-47DA-86A2-66EF42BB0CD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9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9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FFA87AB-BDBF-4A3A-9159-2F311FBA1522}" type="pres">
      <dgm:prSet presAssocID="{E3A88522-FD7A-4705-8DCA-D71FF1FA36A5}" presName="Triangle" presStyleLbl="alignNode1" presStyleIdx="3" presStyleCnt="9"/>
      <dgm:spPr>
        <a:solidFill>
          <a:srgbClr val="C00000"/>
        </a:solidFill>
        <a:ln>
          <a:solidFill>
            <a:srgbClr val="C00000"/>
          </a:solidFill>
        </a:ln>
      </dgm:spPr>
    </dgm:pt>
    <dgm:pt modelId="{ED97D3DC-AC9C-4CFB-ABA6-CA84F6135AF3}" type="pres">
      <dgm:prSet presAssocID="{43FE526A-F37D-43EF-8E3D-2187F8DC5FBF}" presName="sibTrans" presStyleCnt="0"/>
      <dgm:spPr/>
    </dgm:pt>
    <dgm:pt modelId="{F25EDEBA-0797-4C68-AA37-23774334E8D0}" type="pres">
      <dgm:prSet presAssocID="{43FE526A-F37D-43EF-8E3D-2187F8DC5FBF}" presName="space" presStyleCnt="0"/>
      <dgm:spPr/>
    </dgm:pt>
    <dgm:pt modelId="{CB35B176-A1B9-493F-9FC0-39B28660498F}" type="pres">
      <dgm:prSet presAssocID="{B2CC3151-C8D1-472F-9E36-C37015C2EC68}" presName="composite" presStyleCnt="0"/>
      <dgm:spPr/>
    </dgm:pt>
    <dgm:pt modelId="{612ADD13-5F32-4AFD-BAC9-D59B0BC53813}" type="pres">
      <dgm:prSet presAssocID="{B2CC3151-C8D1-472F-9E36-C37015C2EC68}" presName="LShape" presStyleLbl="alignNode1" presStyleIdx="4" presStyleCnt="9"/>
      <dgm:spPr/>
    </dgm:pt>
    <dgm:pt modelId="{61643495-232C-41E5-BAE9-B4BC1900BFA5}" type="pres">
      <dgm:prSet presAssocID="{B2CC3151-C8D1-472F-9E36-C37015C2EC6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5822CD7-FD5F-4C12-8E55-4234AEE2EAC9}" type="pres">
      <dgm:prSet presAssocID="{B2CC3151-C8D1-472F-9E36-C37015C2EC68}" presName="Triangle" presStyleLbl="alignNode1" presStyleIdx="5" presStyleCnt="9"/>
      <dgm:spPr/>
    </dgm:pt>
    <dgm:pt modelId="{A17D1621-9BC2-4BAC-94D8-E3BDF1BA570C}" type="pres">
      <dgm:prSet presAssocID="{19F813F1-489C-44FA-BCCE-2F5DFC1DFE50}" presName="sibTrans" presStyleCnt="0"/>
      <dgm:spPr/>
    </dgm:pt>
    <dgm:pt modelId="{93375829-6919-46CE-8E76-1BDCB0AA7411}" type="pres">
      <dgm:prSet presAssocID="{19F813F1-489C-44FA-BCCE-2F5DFC1DFE50}" presName="space" presStyleCnt="0"/>
      <dgm:spPr/>
    </dgm:pt>
    <dgm:pt modelId="{03315432-F700-4C74-A6B7-E4AD9FBBF81C}" type="pres">
      <dgm:prSet presAssocID="{E6D00979-CC71-49A6-941C-B544E68E0ED7}" presName="composite" presStyleCnt="0"/>
      <dgm:spPr/>
    </dgm:pt>
    <dgm:pt modelId="{B96C6D61-5425-47C4-A24C-87C620D5AC1C}" type="pres">
      <dgm:prSet presAssocID="{E6D00979-CC71-49A6-941C-B544E68E0ED7}" presName="LShape" presStyleLbl="alignNode1" presStyleIdx="6" presStyleCnt="9"/>
      <dgm:spPr>
        <a:solidFill>
          <a:srgbClr val="C00000"/>
        </a:solidFill>
        <a:ln>
          <a:solidFill>
            <a:srgbClr val="C00000"/>
          </a:solidFill>
        </a:ln>
      </dgm:spPr>
    </dgm:pt>
    <dgm:pt modelId="{E7E5C6F8-666B-441C-9B1D-DBD128F064A1}" type="pres">
      <dgm:prSet presAssocID="{E6D00979-CC71-49A6-941C-B544E68E0ED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21EA6BB-FC7B-4CC0-82CC-67937CCF77A2}" type="pres">
      <dgm:prSet presAssocID="{E6D00979-CC71-49A6-941C-B544E68E0ED7}" presName="Triangle" presStyleLbl="alignNode1" presStyleIdx="7" presStyleCnt="9"/>
      <dgm:spPr>
        <a:solidFill>
          <a:srgbClr val="C00000"/>
        </a:solidFill>
        <a:ln>
          <a:solidFill>
            <a:srgbClr val="C00000"/>
          </a:solidFill>
        </a:ln>
      </dgm:spPr>
    </dgm:pt>
    <dgm:pt modelId="{C0AD794A-0EE2-48F0-80B6-70781D6109A1}" type="pres">
      <dgm:prSet presAssocID="{B306243E-2FE9-4030-8952-DB588A71E0BE}" presName="sibTrans" presStyleCnt="0"/>
      <dgm:spPr/>
    </dgm:pt>
    <dgm:pt modelId="{1C7EBB8F-E6BB-4309-9D2D-906478498530}" type="pres">
      <dgm:prSet presAssocID="{B306243E-2FE9-4030-8952-DB588A71E0BE}" presName="space" presStyleCnt="0"/>
      <dgm:spPr/>
    </dgm:pt>
    <dgm:pt modelId="{2DB9E9B2-2C6D-40F5-BC1F-5665677D4C38}" type="pres">
      <dgm:prSet presAssocID="{85941774-8E94-4B87-8306-86874796DB47}" presName="composite" presStyleCnt="0"/>
      <dgm:spPr/>
    </dgm:pt>
    <dgm:pt modelId="{4AC4DB5D-4653-48C5-9938-9061C70F09E1}" type="pres">
      <dgm:prSet presAssocID="{85941774-8E94-4B87-8306-86874796DB47}" presName="LShape" presStyleLbl="alignNode1" presStyleIdx="8" presStyleCnt="9"/>
      <dgm:spPr/>
    </dgm:pt>
    <dgm:pt modelId="{AAFD6E39-BDCA-4592-807E-5AE8F02BF25D}" type="pres">
      <dgm:prSet presAssocID="{85941774-8E94-4B87-8306-86874796DB4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E884065B-91DA-4B12-A3A4-87CE9B91B39C}" srcId="{76CED748-9FCC-4E9A-8492-ACCA29AD9B84}" destId="{E6D00979-CC71-49A6-941C-B544E68E0ED7}" srcOrd="3" destOrd="0" parTransId="{F822B991-DA0C-449D-9CE8-DAA2060AE4F8}" sibTransId="{B306243E-2FE9-4030-8952-DB588A71E0BE}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43EC8E8A-37D2-425B-9DD6-5610F009BF55}" type="presOf" srcId="{E6D00979-CC71-49A6-941C-B544E68E0ED7}" destId="{E7E5C6F8-666B-441C-9B1D-DBD128F064A1}" srcOrd="0" destOrd="0" presId="urn:microsoft.com/office/officeart/2009/3/layout/StepUpProcess"/>
    <dgm:cxn modelId="{7977BD9C-FF4A-4FE7-A41D-09A86CA33A08}" srcId="{76CED748-9FCC-4E9A-8492-ACCA29AD9B84}" destId="{B2CC3151-C8D1-472F-9E36-C37015C2EC68}" srcOrd="2" destOrd="0" parTransId="{E1181CCE-08EB-4C17-A9A8-EF02CE8542DA}" sibTransId="{19F813F1-489C-44FA-BCCE-2F5DFC1DFE50}"/>
    <dgm:cxn modelId="{F8BE9B9E-40AD-4FAE-B118-020C652C0679}" srcId="{76CED748-9FCC-4E9A-8492-ACCA29AD9B84}" destId="{85941774-8E94-4B87-8306-86874796DB47}" srcOrd="4" destOrd="0" parTransId="{63F8B4F2-1812-4439-9E16-C67393687241}" sibTransId="{12A80414-ED37-44C2-9E97-9F20A8364C98}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7D0626CE-E865-4B06-A1C2-1A26F518A2C1}" type="presOf" srcId="{85941774-8E94-4B87-8306-86874796DB47}" destId="{AAFD6E39-BDCA-4592-807E-5AE8F02BF25D}" srcOrd="0" destOrd="0" presId="urn:microsoft.com/office/officeart/2009/3/layout/StepUpProcess"/>
    <dgm:cxn modelId="{6FCA52F7-9F6A-435B-A522-3C993B933EBA}" type="presOf" srcId="{B2CC3151-C8D1-472F-9E36-C37015C2EC68}" destId="{61643495-232C-41E5-BAE9-B4BC1900BFA5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  <dgm:cxn modelId="{C63C408E-DB2A-4DBF-885C-EF4B8DEFBFE0}" type="presParOf" srcId="{334A30E0-AD16-40E9-9410-4D084AF1647E}" destId="{DFFA87AB-BDBF-4A3A-9159-2F311FBA1522}" srcOrd="2" destOrd="0" presId="urn:microsoft.com/office/officeart/2009/3/layout/StepUpProcess"/>
    <dgm:cxn modelId="{3220E6A3-6F01-4626-9BBE-4BAFC2680D68}" type="presParOf" srcId="{18870630-B409-493D-ADB2-C40449D0A9F6}" destId="{ED97D3DC-AC9C-4CFB-ABA6-CA84F6135AF3}" srcOrd="3" destOrd="0" presId="urn:microsoft.com/office/officeart/2009/3/layout/StepUpProcess"/>
    <dgm:cxn modelId="{F7C5B666-232E-484B-BA16-227781739D0C}" type="presParOf" srcId="{ED97D3DC-AC9C-4CFB-ABA6-CA84F6135AF3}" destId="{F25EDEBA-0797-4C68-AA37-23774334E8D0}" srcOrd="0" destOrd="0" presId="urn:microsoft.com/office/officeart/2009/3/layout/StepUpProcess"/>
    <dgm:cxn modelId="{8CB68D1E-8C06-4C5D-9E5E-2A886708039C}" type="presParOf" srcId="{18870630-B409-493D-ADB2-C40449D0A9F6}" destId="{CB35B176-A1B9-493F-9FC0-39B28660498F}" srcOrd="4" destOrd="0" presId="urn:microsoft.com/office/officeart/2009/3/layout/StepUpProcess"/>
    <dgm:cxn modelId="{F07D9E60-8660-4EEB-805F-299203BE6630}" type="presParOf" srcId="{CB35B176-A1B9-493F-9FC0-39B28660498F}" destId="{612ADD13-5F32-4AFD-BAC9-D59B0BC53813}" srcOrd="0" destOrd="0" presId="urn:microsoft.com/office/officeart/2009/3/layout/StepUpProcess"/>
    <dgm:cxn modelId="{54DB65E6-5A3E-4A6D-847F-37D845CC4904}" type="presParOf" srcId="{CB35B176-A1B9-493F-9FC0-39B28660498F}" destId="{61643495-232C-41E5-BAE9-B4BC1900BFA5}" srcOrd="1" destOrd="0" presId="urn:microsoft.com/office/officeart/2009/3/layout/StepUpProcess"/>
    <dgm:cxn modelId="{7435C2FF-F9CA-45BC-9EDA-4D687C7C2D49}" type="presParOf" srcId="{CB35B176-A1B9-493F-9FC0-39B28660498F}" destId="{55822CD7-FD5F-4C12-8E55-4234AEE2EAC9}" srcOrd="2" destOrd="0" presId="urn:microsoft.com/office/officeart/2009/3/layout/StepUpProcess"/>
    <dgm:cxn modelId="{EC66C8EC-BBC7-4394-A4A4-BBC8E4D8801E}" type="presParOf" srcId="{18870630-B409-493D-ADB2-C40449D0A9F6}" destId="{A17D1621-9BC2-4BAC-94D8-E3BDF1BA570C}" srcOrd="5" destOrd="0" presId="urn:microsoft.com/office/officeart/2009/3/layout/StepUpProcess"/>
    <dgm:cxn modelId="{64F50A03-EB45-4FCC-8D58-FB27C1B1BAFD}" type="presParOf" srcId="{A17D1621-9BC2-4BAC-94D8-E3BDF1BA570C}" destId="{93375829-6919-46CE-8E76-1BDCB0AA7411}" srcOrd="0" destOrd="0" presId="urn:microsoft.com/office/officeart/2009/3/layout/StepUpProcess"/>
    <dgm:cxn modelId="{C8850118-E079-41EA-A317-27AE12B9F30D}" type="presParOf" srcId="{18870630-B409-493D-ADB2-C40449D0A9F6}" destId="{03315432-F700-4C74-A6B7-E4AD9FBBF81C}" srcOrd="6" destOrd="0" presId="urn:microsoft.com/office/officeart/2009/3/layout/StepUpProcess"/>
    <dgm:cxn modelId="{7C3CB738-494C-4A70-AF72-69ADB463C732}" type="presParOf" srcId="{03315432-F700-4C74-A6B7-E4AD9FBBF81C}" destId="{B96C6D61-5425-47C4-A24C-87C620D5AC1C}" srcOrd="0" destOrd="0" presId="urn:microsoft.com/office/officeart/2009/3/layout/StepUpProcess"/>
    <dgm:cxn modelId="{2EF4727A-5FC6-42ED-8916-0850C96B49CE}" type="presParOf" srcId="{03315432-F700-4C74-A6B7-E4AD9FBBF81C}" destId="{E7E5C6F8-666B-441C-9B1D-DBD128F064A1}" srcOrd="1" destOrd="0" presId="urn:microsoft.com/office/officeart/2009/3/layout/StepUpProcess"/>
    <dgm:cxn modelId="{B8BE8DF4-0D26-4200-9787-66F38D03C174}" type="presParOf" srcId="{03315432-F700-4C74-A6B7-E4AD9FBBF81C}" destId="{C21EA6BB-FC7B-4CC0-82CC-67937CCF77A2}" srcOrd="2" destOrd="0" presId="urn:microsoft.com/office/officeart/2009/3/layout/StepUpProcess"/>
    <dgm:cxn modelId="{57B11B5F-52A5-4742-82A2-E8A2A7AFB2F7}" type="presParOf" srcId="{18870630-B409-493D-ADB2-C40449D0A9F6}" destId="{C0AD794A-0EE2-48F0-80B6-70781D6109A1}" srcOrd="7" destOrd="0" presId="urn:microsoft.com/office/officeart/2009/3/layout/StepUpProcess"/>
    <dgm:cxn modelId="{3BC7E039-BF15-4421-A748-5C0E91A6734C}" type="presParOf" srcId="{C0AD794A-0EE2-48F0-80B6-70781D6109A1}" destId="{1C7EBB8F-E6BB-4309-9D2D-906478498530}" srcOrd="0" destOrd="0" presId="urn:microsoft.com/office/officeart/2009/3/layout/StepUpProcess"/>
    <dgm:cxn modelId="{B3D212CB-DBD6-43BB-BE87-94950C0DCD9C}" type="presParOf" srcId="{18870630-B409-493D-ADB2-C40449D0A9F6}" destId="{2DB9E9B2-2C6D-40F5-BC1F-5665677D4C38}" srcOrd="8" destOrd="0" presId="urn:microsoft.com/office/officeart/2009/3/layout/StepUpProcess"/>
    <dgm:cxn modelId="{F7FA50AA-569A-414D-856F-451F7AD8D7DB}" type="presParOf" srcId="{2DB9E9B2-2C6D-40F5-BC1F-5665677D4C38}" destId="{4AC4DB5D-4653-48C5-9938-9061C70F09E1}" srcOrd="0" destOrd="0" presId="urn:microsoft.com/office/officeart/2009/3/layout/StepUpProcess"/>
    <dgm:cxn modelId="{9610FDD6-A31E-48C4-8A6D-5FB3507E4F6F}" type="presParOf" srcId="{2DB9E9B2-2C6D-40F5-BC1F-5665677D4C38}" destId="{AAFD6E39-BDCA-4592-807E-5AE8F02BF25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r>
            <a:rPr lang="cs-CZ" sz="1100" dirty="0"/>
            <a:t>za 12 roků zpronevěřila 4,3 mil. Kč 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B2CC3151-C8D1-472F-9E36-C37015C2EC68}">
      <dgm:prSet phldrT="[Text]" custT="1"/>
      <dgm:spPr/>
      <dgm:t>
        <a:bodyPr/>
        <a:lstStyle/>
        <a:p>
          <a:r>
            <a:rPr lang="cs-CZ" sz="1100" dirty="0"/>
            <a:t>v obci se postupně vystřídali 3 starostové, audity a kontroly bez nedostatků</a:t>
          </a:r>
        </a:p>
      </dgm:t>
    </dgm:pt>
    <dgm:pt modelId="{E1181CCE-08EB-4C17-A9A8-EF02CE8542DA}" type="parTrans" cxnId="{7977BD9C-FF4A-4FE7-A41D-09A86CA33A08}">
      <dgm:prSet/>
      <dgm:spPr/>
      <dgm:t>
        <a:bodyPr/>
        <a:lstStyle/>
        <a:p>
          <a:endParaRPr lang="cs-CZ" sz="1100"/>
        </a:p>
      </dgm:t>
    </dgm:pt>
    <dgm:pt modelId="{19F813F1-489C-44FA-BCCE-2F5DFC1DFE50}" type="sibTrans" cxnId="{7977BD9C-FF4A-4FE7-A41D-09A86CA33A08}">
      <dgm:prSet/>
      <dgm:spPr/>
      <dgm:t>
        <a:bodyPr/>
        <a:lstStyle/>
        <a:p>
          <a:endParaRPr lang="cs-CZ" sz="1100"/>
        </a:p>
      </dgm:t>
    </dgm:pt>
    <dgm:pt modelId="{E6D00979-CC71-49A6-941C-B544E68E0ED7}">
      <dgm:prSet phldrT="[Text]" custT="1"/>
      <dgm:spPr/>
      <dgm:t>
        <a:bodyPr/>
        <a:lstStyle/>
        <a:p>
          <a:r>
            <a:rPr lang="cs-CZ" sz="1100" dirty="0"/>
            <a:t>náhodné objevení dokladu o nákupu pneumatik bez vlastnictví vozidla</a:t>
          </a:r>
        </a:p>
      </dgm:t>
    </dgm:pt>
    <dgm:pt modelId="{F822B991-DA0C-449D-9CE8-DAA2060AE4F8}" type="parTrans" cxnId="{E884065B-91DA-4B12-A3A4-87CE9B91B39C}">
      <dgm:prSet/>
      <dgm:spPr/>
      <dgm:t>
        <a:bodyPr/>
        <a:lstStyle/>
        <a:p>
          <a:endParaRPr lang="cs-CZ" sz="1100"/>
        </a:p>
      </dgm:t>
    </dgm:pt>
    <dgm:pt modelId="{B306243E-2FE9-4030-8952-DB588A71E0BE}" type="sibTrans" cxnId="{E884065B-91DA-4B12-A3A4-87CE9B91B39C}">
      <dgm:prSet/>
      <dgm:spPr/>
      <dgm:t>
        <a:bodyPr/>
        <a:lstStyle/>
        <a:p>
          <a:endParaRPr lang="cs-CZ" sz="1100"/>
        </a:p>
      </dgm:t>
    </dgm:pt>
    <dgm:pt modelId="{85941774-8E94-4B87-8306-86874796DB47}">
      <dgm:prSet phldrT="[Text]" custT="1"/>
      <dgm:spPr/>
      <dgm:t>
        <a:bodyPr/>
        <a:lstStyle/>
        <a:p>
          <a:r>
            <a:rPr lang="cs-CZ" sz="1100" dirty="0"/>
            <a:t>rozpačitá reakce Ivany K., zkoumat nakládání s finančními prostředky </a:t>
          </a:r>
        </a:p>
      </dgm:t>
    </dgm:pt>
    <dgm:pt modelId="{63F8B4F2-1812-4439-9E16-C67393687241}" type="parTrans" cxnId="{F8BE9B9E-40AD-4FAE-B118-020C652C0679}">
      <dgm:prSet/>
      <dgm:spPr/>
      <dgm:t>
        <a:bodyPr/>
        <a:lstStyle/>
        <a:p>
          <a:endParaRPr lang="cs-CZ" sz="1100"/>
        </a:p>
      </dgm:t>
    </dgm:pt>
    <dgm:pt modelId="{12A80414-ED37-44C2-9E97-9F20A8364C98}" type="sibTrans" cxnId="{F8BE9B9E-40AD-4FAE-B118-020C652C0679}">
      <dgm:prSet/>
      <dgm:spPr/>
      <dgm:t>
        <a:bodyPr/>
        <a:lstStyle/>
        <a:p>
          <a:endParaRPr lang="cs-CZ" sz="1100"/>
        </a:p>
      </dgm:t>
    </dgm:pt>
    <dgm:pt modelId="{789CC416-4AD3-4213-BC82-D4133985B132}">
      <dgm:prSet phldrT="[Text]" custT="1"/>
      <dgm:spPr/>
      <dgm:t>
        <a:bodyPr/>
        <a:lstStyle/>
        <a:p>
          <a:r>
            <a:rPr lang="cs-CZ" sz="1100" dirty="0"/>
            <a:t>nenápadný životní styl, finanční šetření bez výsledků</a:t>
          </a:r>
        </a:p>
      </dgm:t>
    </dgm:pt>
    <dgm:pt modelId="{7620CD68-EF53-47FF-B1A8-1CE6EA72213D}" type="parTrans" cxnId="{05EEF9B5-BE3E-4036-8191-684B05BBBF2B}">
      <dgm:prSet/>
      <dgm:spPr/>
      <dgm:t>
        <a:bodyPr/>
        <a:lstStyle/>
        <a:p>
          <a:endParaRPr lang="cs-CZ" sz="1100"/>
        </a:p>
      </dgm:t>
    </dgm:pt>
    <dgm:pt modelId="{BA1011F0-227A-45A7-BE84-2A72C88E0F4F}" type="sibTrans" cxnId="{05EEF9B5-BE3E-4036-8191-684B05BBBF2B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11"/>
      <dgm:spPr/>
    </dgm:pt>
    <dgm:pt modelId="{B24576F9-C080-45C3-BCF9-7F13A422F68F}" type="pres">
      <dgm:prSet presAssocID="{F3C1BB34-C03E-47DA-86A2-66EF42BB0CD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11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11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DFFA87AB-BDBF-4A3A-9159-2F311FBA1522}" type="pres">
      <dgm:prSet presAssocID="{E3A88522-FD7A-4705-8DCA-D71FF1FA36A5}" presName="Triangle" presStyleLbl="alignNode1" presStyleIdx="3" presStyleCnt="11"/>
      <dgm:spPr>
        <a:solidFill>
          <a:srgbClr val="C00000"/>
        </a:solidFill>
        <a:ln>
          <a:solidFill>
            <a:srgbClr val="C00000"/>
          </a:solidFill>
        </a:ln>
      </dgm:spPr>
    </dgm:pt>
    <dgm:pt modelId="{ED97D3DC-AC9C-4CFB-ABA6-CA84F6135AF3}" type="pres">
      <dgm:prSet presAssocID="{43FE526A-F37D-43EF-8E3D-2187F8DC5FBF}" presName="sibTrans" presStyleCnt="0"/>
      <dgm:spPr/>
    </dgm:pt>
    <dgm:pt modelId="{F25EDEBA-0797-4C68-AA37-23774334E8D0}" type="pres">
      <dgm:prSet presAssocID="{43FE526A-F37D-43EF-8E3D-2187F8DC5FBF}" presName="space" presStyleCnt="0"/>
      <dgm:spPr/>
    </dgm:pt>
    <dgm:pt modelId="{CB35B176-A1B9-493F-9FC0-39B28660498F}" type="pres">
      <dgm:prSet presAssocID="{B2CC3151-C8D1-472F-9E36-C37015C2EC68}" presName="composite" presStyleCnt="0"/>
      <dgm:spPr/>
    </dgm:pt>
    <dgm:pt modelId="{612ADD13-5F32-4AFD-BAC9-D59B0BC53813}" type="pres">
      <dgm:prSet presAssocID="{B2CC3151-C8D1-472F-9E36-C37015C2EC68}" presName="LShape" presStyleLbl="alignNode1" presStyleIdx="4" presStyleCnt="11"/>
      <dgm:spPr/>
    </dgm:pt>
    <dgm:pt modelId="{61643495-232C-41E5-BAE9-B4BC1900BFA5}" type="pres">
      <dgm:prSet presAssocID="{B2CC3151-C8D1-472F-9E36-C37015C2EC68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5822CD7-FD5F-4C12-8E55-4234AEE2EAC9}" type="pres">
      <dgm:prSet presAssocID="{B2CC3151-C8D1-472F-9E36-C37015C2EC68}" presName="Triangle" presStyleLbl="alignNode1" presStyleIdx="5" presStyleCnt="11"/>
      <dgm:spPr/>
    </dgm:pt>
    <dgm:pt modelId="{A17D1621-9BC2-4BAC-94D8-E3BDF1BA570C}" type="pres">
      <dgm:prSet presAssocID="{19F813F1-489C-44FA-BCCE-2F5DFC1DFE50}" presName="sibTrans" presStyleCnt="0"/>
      <dgm:spPr/>
    </dgm:pt>
    <dgm:pt modelId="{93375829-6919-46CE-8E76-1BDCB0AA7411}" type="pres">
      <dgm:prSet presAssocID="{19F813F1-489C-44FA-BCCE-2F5DFC1DFE50}" presName="space" presStyleCnt="0"/>
      <dgm:spPr/>
    </dgm:pt>
    <dgm:pt modelId="{03315432-F700-4C74-A6B7-E4AD9FBBF81C}" type="pres">
      <dgm:prSet presAssocID="{E6D00979-CC71-49A6-941C-B544E68E0ED7}" presName="composite" presStyleCnt="0"/>
      <dgm:spPr/>
    </dgm:pt>
    <dgm:pt modelId="{B96C6D61-5425-47C4-A24C-87C620D5AC1C}" type="pres">
      <dgm:prSet presAssocID="{E6D00979-CC71-49A6-941C-B544E68E0ED7}" presName="LShape" presStyleLbl="alignNode1" presStyleIdx="6" presStyleCnt="11"/>
      <dgm:spPr>
        <a:solidFill>
          <a:srgbClr val="C00000"/>
        </a:solidFill>
        <a:ln>
          <a:solidFill>
            <a:srgbClr val="C00000"/>
          </a:solidFill>
        </a:ln>
      </dgm:spPr>
    </dgm:pt>
    <dgm:pt modelId="{E7E5C6F8-666B-441C-9B1D-DBD128F064A1}" type="pres">
      <dgm:prSet presAssocID="{E6D00979-CC71-49A6-941C-B544E68E0ED7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21EA6BB-FC7B-4CC0-82CC-67937CCF77A2}" type="pres">
      <dgm:prSet presAssocID="{E6D00979-CC71-49A6-941C-B544E68E0ED7}" presName="Triangle" presStyleLbl="alignNode1" presStyleIdx="7" presStyleCnt="11"/>
      <dgm:spPr>
        <a:solidFill>
          <a:srgbClr val="C00000"/>
        </a:solidFill>
        <a:ln>
          <a:solidFill>
            <a:srgbClr val="C00000"/>
          </a:solidFill>
        </a:ln>
      </dgm:spPr>
    </dgm:pt>
    <dgm:pt modelId="{C0AD794A-0EE2-48F0-80B6-70781D6109A1}" type="pres">
      <dgm:prSet presAssocID="{B306243E-2FE9-4030-8952-DB588A71E0BE}" presName="sibTrans" presStyleCnt="0"/>
      <dgm:spPr/>
    </dgm:pt>
    <dgm:pt modelId="{1C7EBB8F-E6BB-4309-9D2D-906478498530}" type="pres">
      <dgm:prSet presAssocID="{B306243E-2FE9-4030-8952-DB588A71E0BE}" presName="space" presStyleCnt="0"/>
      <dgm:spPr/>
    </dgm:pt>
    <dgm:pt modelId="{2DB9E9B2-2C6D-40F5-BC1F-5665677D4C38}" type="pres">
      <dgm:prSet presAssocID="{85941774-8E94-4B87-8306-86874796DB47}" presName="composite" presStyleCnt="0"/>
      <dgm:spPr/>
    </dgm:pt>
    <dgm:pt modelId="{4AC4DB5D-4653-48C5-9938-9061C70F09E1}" type="pres">
      <dgm:prSet presAssocID="{85941774-8E94-4B87-8306-86874796DB47}" presName="LShape" presStyleLbl="alignNode1" presStyleIdx="8" presStyleCnt="11"/>
      <dgm:spPr/>
    </dgm:pt>
    <dgm:pt modelId="{AAFD6E39-BDCA-4592-807E-5AE8F02BF25D}" type="pres">
      <dgm:prSet presAssocID="{85941774-8E94-4B87-8306-86874796DB4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5CA5FAB-5B44-40AC-BA4B-A35EB05F85E5}" type="pres">
      <dgm:prSet presAssocID="{85941774-8E94-4B87-8306-86874796DB47}" presName="Triangle" presStyleLbl="alignNode1" presStyleIdx="9" presStyleCnt="11"/>
      <dgm:spPr/>
    </dgm:pt>
    <dgm:pt modelId="{64DED1CA-33CC-4EAF-AAB9-FAE8FD2269F0}" type="pres">
      <dgm:prSet presAssocID="{12A80414-ED37-44C2-9E97-9F20A8364C98}" presName="sibTrans" presStyleCnt="0"/>
      <dgm:spPr/>
    </dgm:pt>
    <dgm:pt modelId="{230FEFA9-4880-4931-BA80-ABD18F525483}" type="pres">
      <dgm:prSet presAssocID="{12A80414-ED37-44C2-9E97-9F20A8364C98}" presName="space" presStyleCnt="0"/>
      <dgm:spPr/>
    </dgm:pt>
    <dgm:pt modelId="{90DEF534-1983-419E-8D21-88ADAA3DA6C9}" type="pres">
      <dgm:prSet presAssocID="{789CC416-4AD3-4213-BC82-D4133985B132}" presName="composite" presStyleCnt="0"/>
      <dgm:spPr/>
    </dgm:pt>
    <dgm:pt modelId="{339744A7-FB81-497B-98FC-0F3FFCD0086D}" type="pres">
      <dgm:prSet presAssocID="{789CC416-4AD3-4213-BC82-D4133985B132}" presName="LShape" presStyleLbl="alignNode1" presStyleIdx="10" presStyleCnt="11"/>
      <dgm:spPr>
        <a:solidFill>
          <a:srgbClr val="C00000"/>
        </a:solidFill>
        <a:ln>
          <a:solidFill>
            <a:srgbClr val="C00000"/>
          </a:solidFill>
        </a:ln>
      </dgm:spPr>
    </dgm:pt>
    <dgm:pt modelId="{9CDA3179-62B6-438F-8CA7-E343A313ADC5}" type="pres">
      <dgm:prSet presAssocID="{789CC416-4AD3-4213-BC82-D4133985B132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E884065B-91DA-4B12-A3A4-87CE9B91B39C}" srcId="{76CED748-9FCC-4E9A-8492-ACCA29AD9B84}" destId="{E6D00979-CC71-49A6-941C-B544E68E0ED7}" srcOrd="3" destOrd="0" parTransId="{F822B991-DA0C-449D-9CE8-DAA2060AE4F8}" sibTransId="{B306243E-2FE9-4030-8952-DB588A71E0BE}"/>
    <dgm:cxn modelId="{47468859-FB04-4AA4-AA1C-F30503827C65}" type="presOf" srcId="{789CC416-4AD3-4213-BC82-D4133985B132}" destId="{9CDA3179-62B6-438F-8CA7-E343A313ADC5}" srcOrd="0" destOrd="0" presId="urn:microsoft.com/office/officeart/2009/3/layout/StepUpProcess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43EC8E8A-37D2-425B-9DD6-5610F009BF55}" type="presOf" srcId="{E6D00979-CC71-49A6-941C-B544E68E0ED7}" destId="{E7E5C6F8-666B-441C-9B1D-DBD128F064A1}" srcOrd="0" destOrd="0" presId="urn:microsoft.com/office/officeart/2009/3/layout/StepUpProcess"/>
    <dgm:cxn modelId="{7977BD9C-FF4A-4FE7-A41D-09A86CA33A08}" srcId="{76CED748-9FCC-4E9A-8492-ACCA29AD9B84}" destId="{B2CC3151-C8D1-472F-9E36-C37015C2EC68}" srcOrd="2" destOrd="0" parTransId="{E1181CCE-08EB-4C17-A9A8-EF02CE8542DA}" sibTransId="{19F813F1-489C-44FA-BCCE-2F5DFC1DFE50}"/>
    <dgm:cxn modelId="{F8BE9B9E-40AD-4FAE-B118-020C652C0679}" srcId="{76CED748-9FCC-4E9A-8492-ACCA29AD9B84}" destId="{85941774-8E94-4B87-8306-86874796DB47}" srcOrd="4" destOrd="0" parTransId="{63F8B4F2-1812-4439-9E16-C67393687241}" sibTransId="{12A80414-ED37-44C2-9E97-9F20A8364C98}"/>
    <dgm:cxn modelId="{05EEF9B5-BE3E-4036-8191-684B05BBBF2B}" srcId="{76CED748-9FCC-4E9A-8492-ACCA29AD9B84}" destId="{789CC416-4AD3-4213-BC82-D4133985B132}" srcOrd="5" destOrd="0" parTransId="{7620CD68-EF53-47FF-B1A8-1CE6EA72213D}" sibTransId="{BA1011F0-227A-45A7-BE84-2A72C88E0F4F}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7D0626CE-E865-4B06-A1C2-1A26F518A2C1}" type="presOf" srcId="{85941774-8E94-4B87-8306-86874796DB47}" destId="{AAFD6E39-BDCA-4592-807E-5AE8F02BF25D}" srcOrd="0" destOrd="0" presId="urn:microsoft.com/office/officeart/2009/3/layout/StepUpProcess"/>
    <dgm:cxn modelId="{6FCA52F7-9F6A-435B-A522-3C993B933EBA}" type="presOf" srcId="{B2CC3151-C8D1-472F-9E36-C37015C2EC68}" destId="{61643495-232C-41E5-BAE9-B4BC1900BFA5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  <dgm:cxn modelId="{C63C408E-DB2A-4DBF-885C-EF4B8DEFBFE0}" type="presParOf" srcId="{334A30E0-AD16-40E9-9410-4D084AF1647E}" destId="{DFFA87AB-BDBF-4A3A-9159-2F311FBA1522}" srcOrd="2" destOrd="0" presId="urn:microsoft.com/office/officeart/2009/3/layout/StepUpProcess"/>
    <dgm:cxn modelId="{3220E6A3-6F01-4626-9BBE-4BAFC2680D68}" type="presParOf" srcId="{18870630-B409-493D-ADB2-C40449D0A9F6}" destId="{ED97D3DC-AC9C-4CFB-ABA6-CA84F6135AF3}" srcOrd="3" destOrd="0" presId="urn:microsoft.com/office/officeart/2009/3/layout/StepUpProcess"/>
    <dgm:cxn modelId="{F7C5B666-232E-484B-BA16-227781739D0C}" type="presParOf" srcId="{ED97D3DC-AC9C-4CFB-ABA6-CA84F6135AF3}" destId="{F25EDEBA-0797-4C68-AA37-23774334E8D0}" srcOrd="0" destOrd="0" presId="urn:microsoft.com/office/officeart/2009/3/layout/StepUpProcess"/>
    <dgm:cxn modelId="{8CB68D1E-8C06-4C5D-9E5E-2A886708039C}" type="presParOf" srcId="{18870630-B409-493D-ADB2-C40449D0A9F6}" destId="{CB35B176-A1B9-493F-9FC0-39B28660498F}" srcOrd="4" destOrd="0" presId="urn:microsoft.com/office/officeart/2009/3/layout/StepUpProcess"/>
    <dgm:cxn modelId="{F07D9E60-8660-4EEB-805F-299203BE6630}" type="presParOf" srcId="{CB35B176-A1B9-493F-9FC0-39B28660498F}" destId="{612ADD13-5F32-4AFD-BAC9-D59B0BC53813}" srcOrd="0" destOrd="0" presId="urn:microsoft.com/office/officeart/2009/3/layout/StepUpProcess"/>
    <dgm:cxn modelId="{54DB65E6-5A3E-4A6D-847F-37D845CC4904}" type="presParOf" srcId="{CB35B176-A1B9-493F-9FC0-39B28660498F}" destId="{61643495-232C-41E5-BAE9-B4BC1900BFA5}" srcOrd="1" destOrd="0" presId="urn:microsoft.com/office/officeart/2009/3/layout/StepUpProcess"/>
    <dgm:cxn modelId="{7435C2FF-F9CA-45BC-9EDA-4D687C7C2D49}" type="presParOf" srcId="{CB35B176-A1B9-493F-9FC0-39B28660498F}" destId="{55822CD7-FD5F-4C12-8E55-4234AEE2EAC9}" srcOrd="2" destOrd="0" presId="urn:microsoft.com/office/officeart/2009/3/layout/StepUpProcess"/>
    <dgm:cxn modelId="{EC66C8EC-BBC7-4394-A4A4-BBC8E4D8801E}" type="presParOf" srcId="{18870630-B409-493D-ADB2-C40449D0A9F6}" destId="{A17D1621-9BC2-4BAC-94D8-E3BDF1BA570C}" srcOrd="5" destOrd="0" presId="urn:microsoft.com/office/officeart/2009/3/layout/StepUpProcess"/>
    <dgm:cxn modelId="{64F50A03-EB45-4FCC-8D58-FB27C1B1BAFD}" type="presParOf" srcId="{A17D1621-9BC2-4BAC-94D8-E3BDF1BA570C}" destId="{93375829-6919-46CE-8E76-1BDCB0AA7411}" srcOrd="0" destOrd="0" presId="urn:microsoft.com/office/officeart/2009/3/layout/StepUpProcess"/>
    <dgm:cxn modelId="{C8850118-E079-41EA-A317-27AE12B9F30D}" type="presParOf" srcId="{18870630-B409-493D-ADB2-C40449D0A9F6}" destId="{03315432-F700-4C74-A6B7-E4AD9FBBF81C}" srcOrd="6" destOrd="0" presId="urn:microsoft.com/office/officeart/2009/3/layout/StepUpProcess"/>
    <dgm:cxn modelId="{7C3CB738-494C-4A70-AF72-69ADB463C732}" type="presParOf" srcId="{03315432-F700-4C74-A6B7-E4AD9FBBF81C}" destId="{B96C6D61-5425-47C4-A24C-87C620D5AC1C}" srcOrd="0" destOrd="0" presId="urn:microsoft.com/office/officeart/2009/3/layout/StepUpProcess"/>
    <dgm:cxn modelId="{2EF4727A-5FC6-42ED-8916-0850C96B49CE}" type="presParOf" srcId="{03315432-F700-4C74-A6B7-E4AD9FBBF81C}" destId="{E7E5C6F8-666B-441C-9B1D-DBD128F064A1}" srcOrd="1" destOrd="0" presId="urn:microsoft.com/office/officeart/2009/3/layout/StepUpProcess"/>
    <dgm:cxn modelId="{B8BE8DF4-0D26-4200-9787-66F38D03C174}" type="presParOf" srcId="{03315432-F700-4C74-A6B7-E4AD9FBBF81C}" destId="{C21EA6BB-FC7B-4CC0-82CC-67937CCF77A2}" srcOrd="2" destOrd="0" presId="urn:microsoft.com/office/officeart/2009/3/layout/StepUpProcess"/>
    <dgm:cxn modelId="{57B11B5F-52A5-4742-82A2-E8A2A7AFB2F7}" type="presParOf" srcId="{18870630-B409-493D-ADB2-C40449D0A9F6}" destId="{C0AD794A-0EE2-48F0-80B6-70781D6109A1}" srcOrd="7" destOrd="0" presId="urn:microsoft.com/office/officeart/2009/3/layout/StepUpProcess"/>
    <dgm:cxn modelId="{3BC7E039-BF15-4421-A748-5C0E91A6734C}" type="presParOf" srcId="{C0AD794A-0EE2-48F0-80B6-70781D6109A1}" destId="{1C7EBB8F-E6BB-4309-9D2D-906478498530}" srcOrd="0" destOrd="0" presId="urn:microsoft.com/office/officeart/2009/3/layout/StepUpProcess"/>
    <dgm:cxn modelId="{B3D212CB-DBD6-43BB-BE87-94950C0DCD9C}" type="presParOf" srcId="{18870630-B409-493D-ADB2-C40449D0A9F6}" destId="{2DB9E9B2-2C6D-40F5-BC1F-5665677D4C38}" srcOrd="8" destOrd="0" presId="urn:microsoft.com/office/officeart/2009/3/layout/StepUpProcess"/>
    <dgm:cxn modelId="{F7FA50AA-569A-414D-856F-451F7AD8D7DB}" type="presParOf" srcId="{2DB9E9B2-2C6D-40F5-BC1F-5665677D4C38}" destId="{4AC4DB5D-4653-48C5-9938-9061C70F09E1}" srcOrd="0" destOrd="0" presId="urn:microsoft.com/office/officeart/2009/3/layout/StepUpProcess"/>
    <dgm:cxn modelId="{9610FDD6-A31E-48C4-8A6D-5FB3507E4F6F}" type="presParOf" srcId="{2DB9E9B2-2C6D-40F5-BC1F-5665677D4C38}" destId="{AAFD6E39-BDCA-4592-807E-5AE8F02BF25D}" srcOrd="1" destOrd="0" presId="urn:microsoft.com/office/officeart/2009/3/layout/StepUpProcess"/>
    <dgm:cxn modelId="{5B44DF96-6AE2-4E28-8FBA-1664698C54DF}" type="presParOf" srcId="{2DB9E9B2-2C6D-40F5-BC1F-5665677D4C38}" destId="{E5CA5FAB-5B44-40AC-BA4B-A35EB05F85E5}" srcOrd="2" destOrd="0" presId="urn:microsoft.com/office/officeart/2009/3/layout/StepUpProcess"/>
    <dgm:cxn modelId="{BC5979F5-4F20-471D-8CBD-91195065D1BC}" type="presParOf" srcId="{18870630-B409-493D-ADB2-C40449D0A9F6}" destId="{64DED1CA-33CC-4EAF-AAB9-FAE8FD2269F0}" srcOrd="9" destOrd="0" presId="urn:microsoft.com/office/officeart/2009/3/layout/StepUpProcess"/>
    <dgm:cxn modelId="{CDB2E061-79E4-4FDD-BFFB-0655B5E60CF6}" type="presParOf" srcId="{64DED1CA-33CC-4EAF-AAB9-FAE8FD2269F0}" destId="{230FEFA9-4880-4931-BA80-ABD18F525483}" srcOrd="0" destOrd="0" presId="urn:microsoft.com/office/officeart/2009/3/layout/StepUpProcess"/>
    <dgm:cxn modelId="{05EEA27C-E297-42C0-824F-303306E80621}" type="presParOf" srcId="{18870630-B409-493D-ADB2-C40449D0A9F6}" destId="{90DEF534-1983-419E-8D21-88ADAA3DA6C9}" srcOrd="10" destOrd="0" presId="urn:microsoft.com/office/officeart/2009/3/layout/StepUpProcess"/>
    <dgm:cxn modelId="{A39BE30A-A716-49D0-B573-7D59C40653A0}" type="presParOf" srcId="{90DEF534-1983-419E-8D21-88ADAA3DA6C9}" destId="{339744A7-FB81-497B-98FC-0F3FFCD0086D}" srcOrd="0" destOrd="0" presId="urn:microsoft.com/office/officeart/2009/3/layout/StepUpProcess"/>
    <dgm:cxn modelId="{6B12F3D2-1DDE-4A7C-B4A7-C1A876DDA802}" type="presParOf" srcId="{90DEF534-1983-419E-8D21-88ADAA3DA6C9}" destId="{9CDA3179-62B6-438F-8CA7-E343A313ADC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  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r>
            <a:rPr lang="cs-CZ" sz="1100" dirty="0"/>
            <a:t>za 12 roků zpronevěřila 4,3 mil. Kč 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B2CC3151-C8D1-472F-9E36-C37015C2EC68}">
      <dgm:prSet phldrT="[Text]" custT="1"/>
      <dgm:spPr/>
      <dgm:t>
        <a:bodyPr/>
        <a:lstStyle/>
        <a:p>
          <a:r>
            <a:rPr lang="cs-CZ" sz="1100" dirty="0"/>
            <a:t>v obci se postupně vystřídali 3 starostové, audity a kontroly bez nedostatků</a:t>
          </a:r>
        </a:p>
      </dgm:t>
    </dgm:pt>
    <dgm:pt modelId="{E1181CCE-08EB-4C17-A9A8-EF02CE8542DA}" type="parTrans" cxnId="{7977BD9C-FF4A-4FE7-A41D-09A86CA33A08}">
      <dgm:prSet/>
      <dgm:spPr/>
      <dgm:t>
        <a:bodyPr/>
        <a:lstStyle/>
        <a:p>
          <a:endParaRPr lang="cs-CZ" sz="1100"/>
        </a:p>
      </dgm:t>
    </dgm:pt>
    <dgm:pt modelId="{19F813F1-489C-44FA-BCCE-2F5DFC1DFE50}" type="sibTrans" cxnId="{7977BD9C-FF4A-4FE7-A41D-09A86CA33A08}">
      <dgm:prSet/>
      <dgm:spPr/>
      <dgm:t>
        <a:bodyPr/>
        <a:lstStyle/>
        <a:p>
          <a:endParaRPr lang="cs-CZ" sz="1100"/>
        </a:p>
      </dgm:t>
    </dgm:pt>
    <dgm:pt modelId="{E6D00979-CC71-49A6-941C-B544E68E0ED7}">
      <dgm:prSet phldrT="[Text]" custT="1"/>
      <dgm:spPr/>
      <dgm:t>
        <a:bodyPr/>
        <a:lstStyle/>
        <a:p>
          <a:r>
            <a:rPr lang="cs-CZ" sz="1100" dirty="0"/>
            <a:t>náhodné objevení dokladu o nákupu pneumatik bez vlastnictví vozidla</a:t>
          </a:r>
        </a:p>
      </dgm:t>
    </dgm:pt>
    <dgm:pt modelId="{F822B991-DA0C-449D-9CE8-DAA2060AE4F8}" type="parTrans" cxnId="{E884065B-91DA-4B12-A3A4-87CE9B91B39C}">
      <dgm:prSet/>
      <dgm:spPr/>
      <dgm:t>
        <a:bodyPr/>
        <a:lstStyle/>
        <a:p>
          <a:endParaRPr lang="cs-CZ" sz="1100"/>
        </a:p>
      </dgm:t>
    </dgm:pt>
    <dgm:pt modelId="{B306243E-2FE9-4030-8952-DB588A71E0BE}" type="sibTrans" cxnId="{E884065B-91DA-4B12-A3A4-87CE9B91B39C}">
      <dgm:prSet/>
      <dgm:spPr/>
      <dgm:t>
        <a:bodyPr/>
        <a:lstStyle/>
        <a:p>
          <a:endParaRPr lang="cs-CZ" sz="1100"/>
        </a:p>
      </dgm:t>
    </dgm:pt>
    <dgm:pt modelId="{85941774-8E94-4B87-8306-86874796DB47}">
      <dgm:prSet phldrT="[Text]" custT="1"/>
      <dgm:spPr/>
      <dgm:t>
        <a:bodyPr/>
        <a:lstStyle/>
        <a:p>
          <a:r>
            <a:rPr lang="cs-CZ" sz="1100" dirty="0"/>
            <a:t>rozpačitá reakce Ivany K., zkoumat nakládání s finančními prostředky </a:t>
          </a:r>
        </a:p>
      </dgm:t>
    </dgm:pt>
    <dgm:pt modelId="{63F8B4F2-1812-4439-9E16-C67393687241}" type="parTrans" cxnId="{F8BE9B9E-40AD-4FAE-B118-020C652C0679}">
      <dgm:prSet/>
      <dgm:spPr/>
      <dgm:t>
        <a:bodyPr/>
        <a:lstStyle/>
        <a:p>
          <a:endParaRPr lang="cs-CZ" sz="1100"/>
        </a:p>
      </dgm:t>
    </dgm:pt>
    <dgm:pt modelId="{12A80414-ED37-44C2-9E97-9F20A8364C98}" type="sibTrans" cxnId="{F8BE9B9E-40AD-4FAE-B118-020C652C0679}">
      <dgm:prSet/>
      <dgm:spPr/>
      <dgm:t>
        <a:bodyPr/>
        <a:lstStyle/>
        <a:p>
          <a:endParaRPr lang="cs-CZ" sz="1100"/>
        </a:p>
      </dgm:t>
    </dgm:pt>
    <dgm:pt modelId="{789CC416-4AD3-4213-BC82-D4133985B132}">
      <dgm:prSet phldrT="[Text]" custT="1"/>
      <dgm:spPr/>
      <dgm:t>
        <a:bodyPr/>
        <a:lstStyle/>
        <a:p>
          <a:r>
            <a:rPr lang="cs-CZ" sz="1100" dirty="0"/>
            <a:t>nenápadný životní styl, finanční šetření bez výsledků</a:t>
          </a:r>
        </a:p>
      </dgm:t>
    </dgm:pt>
    <dgm:pt modelId="{7620CD68-EF53-47FF-B1A8-1CE6EA72213D}" type="parTrans" cxnId="{05EEF9B5-BE3E-4036-8191-684B05BBBF2B}">
      <dgm:prSet/>
      <dgm:spPr/>
      <dgm:t>
        <a:bodyPr/>
        <a:lstStyle/>
        <a:p>
          <a:endParaRPr lang="cs-CZ" sz="1100"/>
        </a:p>
      </dgm:t>
    </dgm:pt>
    <dgm:pt modelId="{BA1011F0-227A-45A7-BE84-2A72C88E0F4F}" type="sibTrans" cxnId="{05EEF9B5-BE3E-4036-8191-684B05BBBF2B}">
      <dgm:prSet/>
      <dgm:spPr/>
      <dgm:t>
        <a:bodyPr/>
        <a:lstStyle/>
        <a:p>
          <a:endParaRPr lang="cs-CZ" sz="1100"/>
        </a:p>
      </dgm:t>
    </dgm:pt>
    <dgm:pt modelId="{3D3B834F-0ABB-44B6-987E-52CE6A4EBDA0}">
      <dgm:prSet phldrT="[Text]" custT="1"/>
      <dgm:spPr/>
      <dgm:t>
        <a:bodyPr/>
        <a:lstStyle/>
        <a:p>
          <a:r>
            <a:rPr lang="cs-CZ" sz="1100" dirty="0"/>
            <a:t>odsouzena za trestný čin zpronevěry podle § 206 odst. 1, 4 písm. d) TZ</a:t>
          </a:r>
        </a:p>
      </dgm:t>
    </dgm:pt>
    <dgm:pt modelId="{AC20CC97-292F-4532-8BF4-9F7D36F37FCD}" type="parTrans" cxnId="{F5B21E3F-43E3-4BC1-8963-30D97C5CE371}">
      <dgm:prSet/>
      <dgm:spPr/>
      <dgm:t>
        <a:bodyPr/>
        <a:lstStyle/>
        <a:p>
          <a:endParaRPr lang="cs-CZ" sz="1100"/>
        </a:p>
      </dgm:t>
    </dgm:pt>
    <dgm:pt modelId="{3E777E7E-A852-488A-B99A-F3F1CD5AC143}" type="sibTrans" cxnId="{F5B21E3F-43E3-4BC1-8963-30D97C5CE371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13"/>
      <dgm:spPr/>
    </dgm:pt>
    <dgm:pt modelId="{B24576F9-C080-45C3-BCF9-7F13A422F68F}" type="pres">
      <dgm:prSet presAssocID="{F3C1BB34-C03E-47DA-86A2-66EF42BB0CD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13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13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DFFA87AB-BDBF-4A3A-9159-2F311FBA1522}" type="pres">
      <dgm:prSet presAssocID="{E3A88522-FD7A-4705-8DCA-D71FF1FA36A5}" presName="Triangle" presStyleLbl="alignNode1" presStyleIdx="3" presStyleCnt="13"/>
      <dgm:spPr>
        <a:solidFill>
          <a:srgbClr val="C00000"/>
        </a:solidFill>
        <a:ln>
          <a:solidFill>
            <a:srgbClr val="C00000"/>
          </a:solidFill>
        </a:ln>
      </dgm:spPr>
    </dgm:pt>
    <dgm:pt modelId="{ED97D3DC-AC9C-4CFB-ABA6-CA84F6135AF3}" type="pres">
      <dgm:prSet presAssocID="{43FE526A-F37D-43EF-8E3D-2187F8DC5FBF}" presName="sibTrans" presStyleCnt="0"/>
      <dgm:spPr/>
    </dgm:pt>
    <dgm:pt modelId="{F25EDEBA-0797-4C68-AA37-23774334E8D0}" type="pres">
      <dgm:prSet presAssocID="{43FE526A-F37D-43EF-8E3D-2187F8DC5FBF}" presName="space" presStyleCnt="0"/>
      <dgm:spPr/>
    </dgm:pt>
    <dgm:pt modelId="{CB35B176-A1B9-493F-9FC0-39B28660498F}" type="pres">
      <dgm:prSet presAssocID="{B2CC3151-C8D1-472F-9E36-C37015C2EC68}" presName="composite" presStyleCnt="0"/>
      <dgm:spPr/>
    </dgm:pt>
    <dgm:pt modelId="{612ADD13-5F32-4AFD-BAC9-D59B0BC53813}" type="pres">
      <dgm:prSet presAssocID="{B2CC3151-C8D1-472F-9E36-C37015C2EC68}" presName="LShape" presStyleLbl="alignNode1" presStyleIdx="4" presStyleCnt="13"/>
      <dgm:spPr/>
    </dgm:pt>
    <dgm:pt modelId="{61643495-232C-41E5-BAE9-B4BC1900BFA5}" type="pres">
      <dgm:prSet presAssocID="{B2CC3151-C8D1-472F-9E36-C37015C2EC68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55822CD7-FD5F-4C12-8E55-4234AEE2EAC9}" type="pres">
      <dgm:prSet presAssocID="{B2CC3151-C8D1-472F-9E36-C37015C2EC68}" presName="Triangle" presStyleLbl="alignNode1" presStyleIdx="5" presStyleCnt="13"/>
      <dgm:spPr/>
    </dgm:pt>
    <dgm:pt modelId="{A17D1621-9BC2-4BAC-94D8-E3BDF1BA570C}" type="pres">
      <dgm:prSet presAssocID="{19F813F1-489C-44FA-BCCE-2F5DFC1DFE50}" presName="sibTrans" presStyleCnt="0"/>
      <dgm:spPr/>
    </dgm:pt>
    <dgm:pt modelId="{93375829-6919-46CE-8E76-1BDCB0AA7411}" type="pres">
      <dgm:prSet presAssocID="{19F813F1-489C-44FA-BCCE-2F5DFC1DFE50}" presName="space" presStyleCnt="0"/>
      <dgm:spPr/>
    </dgm:pt>
    <dgm:pt modelId="{03315432-F700-4C74-A6B7-E4AD9FBBF81C}" type="pres">
      <dgm:prSet presAssocID="{E6D00979-CC71-49A6-941C-B544E68E0ED7}" presName="composite" presStyleCnt="0"/>
      <dgm:spPr/>
    </dgm:pt>
    <dgm:pt modelId="{B96C6D61-5425-47C4-A24C-87C620D5AC1C}" type="pres">
      <dgm:prSet presAssocID="{E6D00979-CC71-49A6-941C-B544E68E0ED7}" presName="LShape" presStyleLbl="alignNode1" presStyleIdx="6" presStyleCnt="13"/>
      <dgm:spPr>
        <a:solidFill>
          <a:srgbClr val="C00000"/>
        </a:solidFill>
        <a:ln>
          <a:solidFill>
            <a:srgbClr val="C00000"/>
          </a:solidFill>
        </a:ln>
      </dgm:spPr>
    </dgm:pt>
    <dgm:pt modelId="{E7E5C6F8-666B-441C-9B1D-DBD128F064A1}" type="pres">
      <dgm:prSet presAssocID="{E6D00979-CC71-49A6-941C-B544E68E0ED7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C21EA6BB-FC7B-4CC0-82CC-67937CCF77A2}" type="pres">
      <dgm:prSet presAssocID="{E6D00979-CC71-49A6-941C-B544E68E0ED7}" presName="Triangle" presStyleLbl="alignNode1" presStyleIdx="7" presStyleCnt="13"/>
      <dgm:spPr>
        <a:solidFill>
          <a:srgbClr val="C00000"/>
        </a:solidFill>
        <a:ln>
          <a:solidFill>
            <a:srgbClr val="C00000"/>
          </a:solidFill>
        </a:ln>
      </dgm:spPr>
    </dgm:pt>
    <dgm:pt modelId="{C0AD794A-0EE2-48F0-80B6-70781D6109A1}" type="pres">
      <dgm:prSet presAssocID="{B306243E-2FE9-4030-8952-DB588A71E0BE}" presName="sibTrans" presStyleCnt="0"/>
      <dgm:spPr/>
    </dgm:pt>
    <dgm:pt modelId="{1C7EBB8F-E6BB-4309-9D2D-906478498530}" type="pres">
      <dgm:prSet presAssocID="{B306243E-2FE9-4030-8952-DB588A71E0BE}" presName="space" presStyleCnt="0"/>
      <dgm:spPr/>
    </dgm:pt>
    <dgm:pt modelId="{2DB9E9B2-2C6D-40F5-BC1F-5665677D4C38}" type="pres">
      <dgm:prSet presAssocID="{85941774-8E94-4B87-8306-86874796DB47}" presName="composite" presStyleCnt="0"/>
      <dgm:spPr/>
    </dgm:pt>
    <dgm:pt modelId="{4AC4DB5D-4653-48C5-9938-9061C70F09E1}" type="pres">
      <dgm:prSet presAssocID="{85941774-8E94-4B87-8306-86874796DB47}" presName="LShape" presStyleLbl="alignNode1" presStyleIdx="8" presStyleCnt="13"/>
      <dgm:spPr/>
    </dgm:pt>
    <dgm:pt modelId="{AAFD6E39-BDCA-4592-807E-5AE8F02BF25D}" type="pres">
      <dgm:prSet presAssocID="{85941774-8E94-4B87-8306-86874796DB47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5CA5FAB-5B44-40AC-BA4B-A35EB05F85E5}" type="pres">
      <dgm:prSet presAssocID="{85941774-8E94-4B87-8306-86874796DB47}" presName="Triangle" presStyleLbl="alignNode1" presStyleIdx="9" presStyleCnt="13"/>
      <dgm:spPr/>
    </dgm:pt>
    <dgm:pt modelId="{64DED1CA-33CC-4EAF-AAB9-FAE8FD2269F0}" type="pres">
      <dgm:prSet presAssocID="{12A80414-ED37-44C2-9E97-9F20A8364C98}" presName="sibTrans" presStyleCnt="0"/>
      <dgm:spPr/>
    </dgm:pt>
    <dgm:pt modelId="{230FEFA9-4880-4931-BA80-ABD18F525483}" type="pres">
      <dgm:prSet presAssocID="{12A80414-ED37-44C2-9E97-9F20A8364C98}" presName="space" presStyleCnt="0"/>
      <dgm:spPr/>
    </dgm:pt>
    <dgm:pt modelId="{90DEF534-1983-419E-8D21-88ADAA3DA6C9}" type="pres">
      <dgm:prSet presAssocID="{789CC416-4AD3-4213-BC82-D4133985B132}" presName="composite" presStyleCnt="0"/>
      <dgm:spPr/>
    </dgm:pt>
    <dgm:pt modelId="{339744A7-FB81-497B-98FC-0F3FFCD0086D}" type="pres">
      <dgm:prSet presAssocID="{789CC416-4AD3-4213-BC82-D4133985B132}" presName="LShape" presStyleLbl="alignNode1" presStyleIdx="10" presStyleCnt="13"/>
      <dgm:spPr>
        <a:solidFill>
          <a:srgbClr val="C00000"/>
        </a:solidFill>
        <a:ln>
          <a:solidFill>
            <a:srgbClr val="C00000"/>
          </a:solidFill>
        </a:ln>
      </dgm:spPr>
    </dgm:pt>
    <dgm:pt modelId="{9CDA3179-62B6-438F-8CA7-E343A313ADC5}" type="pres">
      <dgm:prSet presAssocID="{789CC416-4AD3-4213-BC82-D4133985B13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B70AE6C8-7782-4EAA-AD66-A74FC6AB0ABB}" type="pres">
      <dgm:prSet presAssocID="{789CC416-4AD3-4213-BC82-D4133985B132}" presName="Triangle" presStyleLbl="alignNode1" presStyleIdx="11" presStyleCnt="13"/>
      <dgm:spPr>
        <a:solidFill>
          <a:srgbClr val="C00000"/>
        </a:solidFill>
        <a:ln>
          <a:solidFill>
            <a:srgbClr val="C00000"/>
          </a:solidFill>
        </a:ln>
      </dgm:spPr>
    </dgm:pt>
    <dgm:pt modelId="{8310AD81-3E33-4E94-9E8B-2A48F3976862}" type="pres">
      <dgm:prSet presAssocID="{BA1011F0-227A-45A7-BE84-2A72C88E0F4F}" presName="sibTrans" presStyleCnt="0"/>
      <dgm:spPr/>
    </dgm:pt>
    <dgm:pt modelId="{C484D190-8C99-4EE8-9409-5F815925B918}" type="pres">
      <dgm:prSet presAssocID="{BA1011F0-227A-45A7-BE84-2A72C88E0F4F}" presName="space" presStyleCnt="0"/>
      <dgm:spPr/>
    </dgm:pt>
    <dgm:pt modelId="{73212131-E87D-465A-AE5D-179273CEDC00}" type="pres">
      <dgm:prSet presAssocID="{3D3B834F-0ABB-44B6-987E-52CE6A4EBDA0}" presName="composite" presStyleCnt="0"/>
      <dgm:spPr/>
    </dgm:pt>
    <dgm:pt modelId="{CA913B38-10E5-4F09-91D4-2BFF0A2C8DBA}" type="pres">
      <dgm:prSet presAssocID="{3D3B834F-0ABB-44B6-987E-52CE6A4EBDA0}" presName="LShape" presStyleLbl="alignNode1" presStyleIdx="12" presStyleCnt="13"/>
      <dgm:spPr/>
    </dgm:pt>
    <dgm:pt modelId="{5EDEB3FD-8718-4380-BF11-4CA45EDCB902}" type="pres">
      <dgm:prSet presAssocID="{3D3B834F-0ABB-44B6-987E-52CE6A4EBDA0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46604122-5564-48FC-9AA5-A32F890D3539}" type="presOf" srcId="{3D3B834F-0ABB-44B6-987E-52CE6A4EBDA0}" destId="{5EDEB3FD-8718-4380-BF11-4CA45EDCB902}" srcOrd="0" destOrd="0" presId="urn:microsoft.com/office/officeart/2009/3/layout/StepUpProcess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F5B21E3F-43E3-4BC1-8963-30D97C5CE371}" srcId="{76CED748-9FCC-4E9A-8492-ACCA29AD9B84}" destId="{3D3B834F-0ABB-44B6-987E-52CE6A4EBDA0}" srcOrd="6" destOrd="0" parTransId="{AC20CC97-292F-4532-8BF4-9F7D36F37FCD}" sibTransId="{3E777E7E-A852-488A-B99A-F3F1CD5AC143}"/>
    <dgm:cxn modelId="{E884065B-91DA-4B12-A3A4-87CE9B91B39C}" srcId="{76CED748-9FCC-4E9A-8492-ACCA29AD9B84}" destId="{E6D00979-CC71-49A6-941C-B544E68E0ED7}" srcOrd="3" destOrd="0" parTransId="{F822B991-DA0C-449D-9CE8-DAA2060AE4F8}" sibTransId="{B306243E-2FE9-4030-8952-DB588A71E0BE}"/>
    <dgm:cxn modelId="{47468859-FB04-4AA4-AA1C-F30503827C65}" type="presOf" srcId="{789CC416-4AD3-4213-BC82-D4133985B132}" destId="{9CDA3179-62B6-438F-8CA7-E343A313ADC5}" srcOrd="0" destOrd="0" presId="urn:microsoft.com/office/officeart/2009/3/layout/StepUpProcess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43EC8E8A-37D2-425B-9DD6-5610F009BF55}" type="presOf" srcId="{E6D00979-CC71-49A6-941C-B544E68E0ED7}" destId="{E7E5C6F8-666B-441C-9B1D-DBD128F064A1}" srcOrd="0" destOrd="0" presId="urn:microsoft.com/office/officeart/2009/3/layout/StepUpProcess"/>
    <dgm:cxn modelId="{7977BD9C-FF4A-4FE7-A41D-09A86CA33A08}" srcId="{76CED748-9FCC-4E9A-8492-ACCA29AD9B84}" destId="{B2CC3151-C8D1-472F-9E36-C37015C2EC68}" srcOrd="2" destOrd="0" parTransId="{E1181CCE-08EB-4C17-A9A8-EF02CE8542DA}" sibTransId="{19F813F1-489C-44FA-BCCE-2F5DFC1DFE50}"/>
    <dgm:cxn modelId="{F8BE9B9E-40AD-4FAE-B118-020C652C0679}" srcId="{76CED748-9FCC-4E9A-8492-ACCA29AD9B84}" destId="{85941774-8E94-4B87-8306-86874796DB47}" srcOrd="4" destOrd="0" parTransId="{63F8B4F2-1812-4439-9E16-C67393687241}" sibTransId="{12A80414-ED37-44C2-9E97-9F20A8364C98}"/>
    <dgm:cxn modelId="{05EEF9B5-BE3E-4036-8191-684B05BBBF2B}" srcId="{76CED748-9FCC-4E9A-8492-ACCA29AD9B84}" destId="{789CC416-4AD3-4213-BC82-D4133985B132}" srcOrd="5" destOrd="0" parTransId="{7620CD68-EF53-47FF-B1A8-1CE6EA72213D}" sibTransId="{BA1011F0-227A-45A7-BE84-2A72C88E0F4F}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7D0626CE-E865-4B06-A1C2-1A26F518A2C1}" type="presOf" srcId="{85941774-8E94-4B87-8306-86874796DB47}" destId="{AAFD6E39-BDCA-4592-807E-5AE8F02BF25D}" srcOrd="0" destOrd="0" presId="urn:microsoft.com/office/officeart/2009/3/layout/StepUpProcess"/>
    <dgm:cxn modelId="{6FCA52F7-9F6A-435B-A522-3C993B933EBA}" type="presOf" srcId="{B2CC3151-C8D1-472F-9E36-C37015C2EC68}" destId="{61643495-232C-41E5-BAE9-B4BC1900BFA5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  <dgm:cxn modelId="{C63C408E-DB2A-4DBF-885C-EF4B8DEFBFE0}" type="presParOf" srcId="{334A30E0-AD16-40E9-9410-4D084AF1647E}" destId="{DFFA87AB-BDBF-4A3A-9159-2F311FBA1522}" srcOrd="2" destOrd="0" presId="urn:microsoft.com/office/officeart/2009/3/layout/StepUpProcess"/>
    <dgm:cxn modelId="{3220E6A3-6F01-4626-9BBE-4BAFC2680D68}" type="presParOf" srcId="{18870630-B409-493D-ADB2-C40449D0A9F6}" destId="{ED97D3DC-AC9C-4CFB-ABA6-CA84F6135AF3}" srcOrd="3" destOrd="0" presId="urn:microsoft.com/office/officeart/2009/3/layout/StepUpProcess"/>
    <dgm:cxn modelId="{F7C5B666-232E-484B-BA16-227781739D0C}" type="presParOf" srcId="{ED97D3DC-AC9C-4CFB-ABA6-CA84F6135AF3}" destId="{F25EDEBA-0797-4C68-AA37-23774334E8D0}" srcOrd="0" destOrd="0" presId="urn:microsoft.com/office/officeart/2009/3/layout/StepUpProcess"/>
    <dgm:cxn modelId="{8CB68D1E-8C06-4C5D-9E5E-2A886708039C}" type="presParOf" srcId="{18870630-B409-493D-ADB2-C40449D0A9F6}" destId="{CB35B176-A1B9-493F-9FC0-39B28660498F}" srcOrd="4" destOrd="0" presId="urn:microsoft.com/office/officeart/2009/3/layout/StepUpProcess"/>
    <dgm:cxn modelId="{F07D9E60-8660-4EEB-805F-299203BE6630}" type="presParOf" srcId="{CB35B176-A1B9-493F-9FC0-39B28660498F}" destId="{612ADD13-5F32-4AFD-BAC9-D59B0BC53813}" srcOrd="0" destOrd="0" presId="urn:microsoft.com/office/officeart/2009/3/layout/StepUpProcess"/>
    <dgm:cxn modelId="{54DB65E6-5A3E-4A6D-847F-37D845CC4904}" type="presParOf" srcId="{CB35B176-A1B9-493F-9FC0-39B28660498F}" destId="{61643495-232C-41E5-BAE9-B4BC1900BFA5}" srcOrd="1" destOrd="0" presId="urn:microsoft.com/office/officeart/2009/3/layout/StepUpProcess"/>
    <dgm:cxn modelId="{7435C2FF-F9CA-45BC-9EDA-4D687C7C2D49}" type="presParOf" srcId="{CB35B176-A1B9-493F-9FC0-39B28660498F}" destId="{55822CD7-FD5F-4C12-8E55-4234AEE2EAC9}" srcOrd="2" destOrd="0" presId="urn:microsoft.com/office/officeart/2009/3/layout/StepUpProcess"/>
    <dgm:cxn modelId="{EC66C8EC-BBC7-4394-A4A4-BBC8E4D8801E}" type="presParOf" srcId="{18870630-B409-493D-ADB2-C40449D0A9F6}" destId="{A17D1621-9BC2-4BAC-94D8-E3BDF1BA570C}" srcOrd="5" destOrd="0" presId="urn:microsoft.com/office/officeart/2009/3/layout/StepUpProcess"/>
    <dgm:cxn modelId="{64F50A03-EB45-4FCC-8D58-FB27C1B1BAFD}" type="presParOf" srcId="{A17D1621-9BC2-4BAC-94D8-E3BDF1BA570C}" destId="{93375829-6919-46CE-8E76-1BDCB0AA7411}" srcOrd="0" destOrd="0" presId="urn:microsoft.com/office/officeart/2009/3/layout/StepUpProcess"/>
    <dgm:cxn modelId="{C8850118-E079-41EA-A317-27AE12B9F30D}" type="presParOf" srcId="{18870630-B409-493D-ADB2-C40449D0A9F6}" destId="{03315432-F700-4C74-A6B7-E4AD9FBBF81C}" srcOrd="6" destOrd="0" presId="urn:microsoft.com/office/officeart/2009/3/layout/StepUpProcess"/>
    <dgm:cxn modelId="{7C3CB738-494C-4A70-AF72-69ADB463C732}" type="presParOf" srcId="{03315432-F700-4C74-A6B7-E4AD9FBBF81C}" destId="{B96C6D61-5425-47C4-A24C-87C620D5AC1C}" srcOrd="0" destOrd="0" presId="urn:microsoft.com/office/officeart/2009/3/layout/StepUpProcess"/>
    <dgm:cxn modelId="{2EF4727A-5FC6-42ED-8916-0850C96B49CE}" type="presParOf" srcId="{03315432-F700-4C74-A6B7-E4AD9FBBF81C}" destId="{E7E5C6F8-666B-441C-9B1D-DBD128F064A1}" srcOrd="1" destOrd="0" presId="urn:microsoft.com/office/officeart/2009/3/layout/StepUpProcess"/>
    <dgm:cxn modelId="{B8BE8DF4-0D26-4200-9787-66F38D03C174}" type="presParOf" srcId="{03315432-F700-4C74-A6B7-E4AD9FBBF81C}" destId="{C21EA6BB-FC7B-4CC0-82CC-67937CCF77A2}" srcOrd="2" destOrd="0" presId="urn:microsoft.com/office/officeart/2009/3/layout/StepUpProcess"/>
    <dgm:cxn modelId="{57B11B5F-52A5-4742-82A2-E8A2A7AFB2F7}" type="presParOf" srcId="{18870630-B409-493D-ADB2-C40449D0A9F6}" destId="{C0AD794A-0EE2-48F0-80B6-70781D6109A1}" srcOrd="7" destOrd="0" presId="urn:microsoft.com/office/officeart/2009/3/layout/StepUpProcess"/>
    <dgm:cxn modelId="{3BC7E039-BF15-4421-A748-5C0E91A6734C}" type="presParOf" srcId="{C0AD794A-0EE2-48F0-80B6-70781D6109A1}" destId="{1C7EBB8F-E6BB-4309-9D2D-906478498530}" srcOrd="0" destOrd="0" presId="urn:microsoft.com/office/officeart/2009/3/layout/StepUpProcess"/>
    <dgm:cxn modelId="{B3D212CB-DBD6-43BB-BE87-94950C0DCD9C}" type="presParOf" srcId="{18870630-B409-493D-ADB2-C40449D0A9F6}" destId="{2DB9E9B2-2C6D-40F5-BC1F-5665677D4C38}" srcOrd="8" destOrd="0" presId="urn:microsoft.com/office/officeart/2009/3/layout/StepUpProcess"/>
    <dgm:cxn modelId="{F7FA50AA-569A-414D-856F-451F7AD8D7DB}" type="presParOf" srcId="{2DB9E9B2-2C6D-40F5-BC1F-5665677D4C38}" destId="{4AC4DB5D-4653-48C5-9938-9061C70F09E1}" srcOrd="0" destOrd="0" presId="urn:microsoft.com/office/officeart/2009/3/layout/StepUpProcess"/>
    <dgm:cxn modelId="{9610FDD6-A31E-48C4-8A6D-5FB3507E4F6F}" type="presParOf" srcId="{2DB9E9B2-2C6D-40F5-BC1F-5665677D4C38}" destId="{AAFD6E39-BDCA-4592-807E-5AE8F02BF25D}" srcOrd="1" destOrd="0" presId="urn:microsoft.com/office/officeart/2009/3/layout/StepUpProcess"/>
    <dgm:cxn modelId="{5B44DF96-6AE2-4E28-8FBA-1664698C54DF}" type="presParOf" srcId="{2DB9E9B2-2C6D-40F5-BC1F-5665677D4C38}" destId="{E5CA5FAB-5B44-40AC-BA4B-A35EB05F85E5}" srcOrd="2" destOrd="0" presId="urn:microsoft.com/office/officeart/2009/3/layout/StepUpProcess"/>
    <dgm:cxn modelId="{BC5979F5-4F20-471D-8CBD-91195065D1BC}" type="presParOf" srcId="{18870630-B409-493D-ADB2-C40449D0A9F6}" destId="{64DED1CA-33CC-4EAF-AAB9-FAE8FD2269F0}" srcOrd="9" destOrd="0" presId="urn:microsoft.com/office/officeart/2009/3/layout/StepUpProcess"/>
    <dgm:cxn modelId="{CDB2E061-79E4-4FDD-BFFB-0655B5E60CF6}" type="presParOf" srcId="{64DED1CA-33CC-4EAF-AAB9-FAE8FD2269F0}" destId="{230FEFA9-4880-4931-BA80-ABD18F525483}" srcOrd="0" destOrd="0" presId="urn:microsoft.com/office/officeart/2009/3/layout/StepUpProcess"/>
    <dgm:cxn modelId="{05EEA27C-E297-42C0-824F-303306E80621}" type="presParOf" srcId="{18870630-B409-493D-ADB2-C40449D0A9F6}" destId="{90DEF534-1983-419E-8D21-88ADAA3DA6C9}" srcOrd="10" destOrd="0" presId="urn:microsoft.com/office/officeart/2009/3/layout/StepUpProcess"/>
    <dgm:cxn modelId="{A39BE30A-A716-49D0-B573-7D59C40653A0}" type="presParOf" srcId="{90DEF534-1983-419E-8D21-88ADAA3DA6C9}" destId="{339744A7-FB81-497B-98FC-0F3FFCD0086D}" srcOrd="0" destOrd="0" presId="urn:microsoft.com/office/officeart/2009/3/layout/StepUpProcess"/>
    <dgm:cxn modelId="{6B12F3D2-1DDE-4A7C-B4A7-C1A876DDA802}" type="presParOf" srcId="{90DEF534-1983-419E-8D21-88ADAA3DA6C9}" destId="{9CDA3179-62B6-438F-8CA7-E343A313ADC5}" srcOrd="1" destOrd="0" presId="urn:microsoft.com/office/officeart/2009/3/layout/StepUpProcess"/>
    <dgm:cxn modelId="{22282F2F-C05E-4869-9440-22550519C081}" type="presParOf" srcId="{90DEF534-1983-419E-8D21-88ADAA3DA6C9}" destId="{B70AE6C8-7782-4EAA-AD66-A74FC6AB0ABB}" srcOrd="2" destOrd="0" presId="urn:microsoft.com/office/officeart/2009/3/layout/StepUpProcess"/>
    <dgm:cxn modelId="{6A4C962A-0B97-4885-BC30-DDE32354AFEF}" type="presParOf" srcId="{18870630-B409-493D-ADB2-C40449D0A9F6}" destId="{8310AD81-3E33-4E94-9E8B-2A48F3976862}" srcOrd="11" destOrd="0" presId="urn:microsoft.com/office/officeart/2009/3/layout/StepUpProcess"/>
    <dgm:cxn modelId="{C2349355-FDC0-456A-856B-6083A7CCC8D1}" type="presParOf" srcId="{8310AD81-3E33-4E94-9E8B-2A48F3976862}" destId="{C484D190-8C99-4EE8-9409-5F815925B918}" srcOrd="0" destOrd="0" presId="urn:microsoft.com/office/officeart/2009/3/layout/StepUpProcess"/>
    <dgm:cxn modelId="{C225B385-87DB-41EF-A344-AA6711C93CBF}" type="presParOf" srcId="{18870630-B409-493D-ADB2-C40449D0A9F6}" destId="{73212131-E87D-465A-AE5D-179273CEDC00}" srcOrd="12" destOrd="0" presId="urn:microsoft.com/office/officeart/2009/3/layout/StepUpProcess"/>
    <dgm:cxn modelId="{459CBF32-2077-474E-A75C-A33388FFEA1A}" type="presParOf" srcId="{73212131-E87D-465A-AE5D-179273CEDC00}" destId="{CA913B38-10E5-4F09-91D4-2BFF0A2C8DBA}" srcOrd="0" destOrd="0" presId="urn:microsoft.com/office/officeart/2009/3/layout/StepUpProcess"/>
    <dgm:cxn modelId="{A7139210-9347-4E48-AFCB-A22403DA4D36}" type="presParOf" srcId="{73212131-E87D-465A-AE5D-179273CEDC00}" destId="{5EDEB3FD-8718-4380-BF11-4CA45EDCB90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r>
            <a:rPr lang="cs-CZ" sz="1100" dirty="0"/>
            <a:t>za 12 roků zpronevěřila 4,3 mil. Kč 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B2CC3151-C8D1-472F-9E36-C37015C2EC68}">
      <dgm:prSet phldrT="[Text]" custT="1"/>
      <dgm:spPr/>
      <dgm:t>
        <a:bodyPr/>
        <a:lstStyle/>
        <a:p>
          <a:r>
            <a:rPr lang="cs-CZ" sz="1100" dirty="0"/>
            <a:t>v obci se postupně vystřídali 3 starostové, audity a kontroly bez nedostatků</a:t>
          </a:r>
        </a:p>
      </dgm:t>
    </dgm:pt>
    <dgm:pt modelId="{E1181CCE-08EB-4C17-A9A8-EF02CE8542DA}" type="parTrans" cxnId="{7977BD9C-FF4A-4FE7-A41D-09A86CA33A08}">
      <dgm:prSet/>
      <dgm:spPr/>
      <dgm:t>
        <a:bodyPr/>
        <a:lstStyle/>
        <a:p>
          <a:endParaRPr lang="cs-CZ" sz="1100"/>
        </a:p>
      </dgm:t>
    </dgm:pt>
    <dgm:pt modelId="{19F813F1-489C-44FA-BCCE-2F5DFC1DFE50}" type="sibTrans" cxnId="{7977BD9C-FF4A-4FE7-A41D-09A86CA33A08}">
      <dgm:prSet/>
      <dgm:spPr/>
      <dgm:t>
        <a:bodyPr/>
        <a:lstStyle/>
        <a:p>
          <a:endParaRPr lang="cs-CZ" sz="1100"/>
        </a:p>
      </dgm:t>
    </dgm:pt>
    <dgm:pt modelId="{E6D00979-CC71-49A6-941C-B544E68E0ED7}">
      <dgm:prSet phldrT="[Text]" custT="1"/>
      <dgm:spPr/>
      <dgm:t>
        <a:bodyPr/>
        <a:lstStyle/>
        <a:p>
          <a:r>
            <a:rPr lang="cs-CZ" sz="1100" dirty="0"/>
            <a:t>náhodné objevení dokladu o nákupu pneumatik bez vlastnictví vozidla</a:t>
          </a:r>
        </a:p>
      </dgm:t>
    </dgm:pt>
    <dgm:pt modelId="{F822B991-DA0C-449D-9CE8-DAA2060AE4F8}" type="parTrans" cxnId="{E884065B-91DA-4B12-A3A4-87CE9B91B39C}">
      <dgm:prSet/>
      <dgm:spPr/>
      <dgm:t>
        <a:bodyPr/>
        <a:lstStyle/>
        <a:p>
          <a:endParaRPr lang="cs-CZ" sz="1100"/>
        </a:p>
      </dgm:t>
    </dgm:pt>
    <dgm:pt modelId="{B306243E-2FE9-4030-8952-DB588A71E0BE}" type="sibTrans" cxnId="{E884065B-91DA-4B12-A3A4-87CE9B91B39C}">
      <dgm:prSet/>
      <dgm:spPr/>
      <dgm:t>
        <a:bodyPr/>
        <a:lstStyle/>
        <a:p>
          <a:endParaRPr lang="cs-CZ" sz="1100"/>
        </a:p>
      </dgm:t>
    </dgm:pt>
    <dgm:pt modelId="{85941774-8E94-4B87-8306-86874796DB47}">
      <dgm:prSet phldrT="[Text]" custT="1"/>
      <dgm:spPr/>
      <dgm:t>
        <a:bodyPr/>
        <a:lstStyle/>
        <a:p>
          <a:r>
            <a:rPr lang="cs-CZ" sz="1100" dirty="0"/>
            <a:t>rozpačitá reakce Ivany K., zkoumat nakládání s finančními prostředky </a:t>
          </a:r>
        </a:p>
      </dgm:t>
    </dgm:pt>
    <dgm:pt modelId="{63F8B4F2-1812-4439-9E16-C67393687241}" type="parTrans" cxnId="{F8BE9B9E-40AD-4FAE-B118-020C652C0679}">
      <dgm:prSet/>
      <dgm:spPr/>
      <dgm:t>
        <a:bodyPr/>
        <a:lstStyle/>
        <a:p>
          <a:endParaRPr lang="cs-CZ" sz="1100"/>
        </a:p>
      </dgm:t>
    </dgm:pt>
    <dgm:pt modelId="{12A80414-ED37-44C2-9E97-9F20A8364C98}" type="sibTrans" cxnId="{F8BE9B9E-40AD-4FAE-B118-020C652C0679}">
      <dgm:prSet/>
      <dgm:spPr/>
      <dgm:t>
        <a:bodyPr/>
        <a:lstStyle/>
        <a:p>
          <a:endParaRPr lang="cs-CZ" sz="1100"/>
        </a:p>
      </dgm:t>
    </dgm:pt>
    <dgm:pt modelId="{789CC416-4AD3-4213-BC82-D4133985B132}">
      <dgm:prSet phldrT="[Text]" custT="1"/>
      <dgm:spPr/>
      <dgm:t>
        <a:bodyPr/>
        <a:lstStyle/>
        <a:p>
          <a:r>
            <a:rPr lang="cs-CZ" sz="1100" dirty="0"/>
            <a:t>nenápadný životní styl, finanční šetření bez výsledků</a:t>
          </a:r>
        </a:p>
      </dgm:t>
    </dgm:pt>
    <dgm:pt modelId="{7620CD68-EF53-47FF-B1A8-1CE6EA72213D}" type="parTrans" cxnId="{05EEF9B5-BE3E-4036-8191-684B05BBBF2B}">
      <dgm:prSet/>
      <dgm:spPr/>
      <dgm:t>
        <a:bodyPr/>
        <a:lstStyle/>
        <a:p>
          <a:endParaRPr lang="cs-CZ" sz="1100"/>
        </a:p>
      </dgm:t>
    </dgm:pt>
    <dgm:pt modelId="{BA1011F0-227A-45A7-BE84-2A72C88E0F4F}" type="sibTrans" cxnId="{05EEF9B5-BE3E-4036-8191-684B05BBBF2B}">
      <dgm:prSet/>
      <dgm:spPr/>
      <dgm:t>
        <a:bodyPr/>
        <a:lstStyle/>
        <a:p>
          <a:endParaRPr lang="cs-CZ" sz="1100"/>
        </a:p>
      </dgm:t>
    </dgm:pt>
    <dgm:pt modelId="{3D3B834F-0ABB-44B6-987E-52CE6A4EBDA0}">
      <dgm:prSet phldrT="[Text]" custT="1"/>
      <dgm:spPr/>
      <dgm:t>
        <a:bodyPr/>
        <a:lstStyle/>
        <a:p>
          <a:r>
            <a:rPr lang="cs-CZ" sz="1100" dirty="0"/>
            <a:t>odsouzena za trestný čin zpronevěry podle § 206 odst. 1, 4 písm. d) TZ</a:t>
          </a:r>
        </a:p>
      </dgm:t>
    </dgm:pt>
    <dgm:pt modelId="{AC20CC97-292F-4532-8BF4-9F7D36F37FCD}" type="parTrans" cxnId="{F5B21E3F-43E3-4BC1-8963-30D97C5CE371}">
      <dgm:prSet/>
      <dgm:spPr/>
      <dgm:t>
        <a:bodyPr/>
        <a:lstStyle/>
        <a:p>
          <a:endParaRPr lang="cs-CZ" sz="1100"/>
        </a:p>
      </dgm:t>
    </dgm:pt>
    <dgm:pt modelId="{3E777E7E-A852-488A-B99A-F3F1CD5AC143}" type="sibTrans" cxnId="{F5B21E3F-43E3-4BC1-8963-30D97C5CE371}">
      <dgm:prSet/>
      <dgm:spPr/>
      <dgm:t>
        <a:bodyPr/>
        <a:lstStyle/>
        <a:p>
          <a:endParaRPr lang="cs-CZ" sz="1100"/>
        </a:p>
      </dgm:t>
    </dgm:pt>
    <dgm:pt modelId="{D7E520D8-DA86-4429-AACB-E7361CF43747}">
      <dgm:prSet phldrT="[Text]" custT="1"/>
      <dgm:spPr/>
      <dgm:t>
        <a:bodyPr/>
        <a:lstStyle/>
        <a:p>
          <a:r>
            <a:rPr lang="cs-CZ" sz="1100" dirty="0"/>
            <a:t>trest 3 roky nepodmíněně, neúspěšné odvolání Ivany K.</a:t>
          </a:r>
        </a:p>
      </dgm:t>
    </dgm:pt>
    <dgm:pt modelId="{0D5C8304-28E1-44C7-8B5F-A07141535F34}" type="parTrans" cxnId="{2C9B75C3-C4EC-4E02-96B4-34C07CE08268}">
      <dgm:prSet/>
      <dgm:spPr/>
      <dgm:t>
        <a:bodyPr/>
        <a:lstStyle/>
        <a:p>
          <a:endParaRPr lang="cs-CZ" sz="1100"/>
        </a:p>
      </dgm:t>
    </dgm:pt>
    <dgm:pt modelId="{C192774B-D076-4E61-A6C5-616415D2AC62}" type="sibTrans" cxnId="{2C9B75C3-C4EC-4E02-96B4-34C07CE08268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15"/>
      <dgm:spPr/>
    </dgm:pt>
    <dgm:pt modelId="{B24576F9-C080-45C3-BCF9-7F13A422F68F}" type="pres">
      <dgm:prSet presAssocID="{F3C1BB34-C03E-47DA-86A2-66EF42BB0CDA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15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FFA87AB-BDBF-4A3A-9159-2F311FBA1522}" type="pres">
      <dgm:prSet presAssocID="{E3A88522-FD7A-4705-8DCA-D71FF1FA36A5}" presName="Triangle" presStyleLbl="alignNode1" presStyleIdx="3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ED97D3DC-AC9C-4CFB-ABA6-CA84F6135AF3}" type="pres">
      <dgm:prSet presAssocID="{43FE526A-F37D-43EF-8E3D-2187F8DC5FBF}" presName="sibTrans" presStyleCnt="0"/>
      <dgm:spPr/>
    </dgm:pt>
    <dgm:pt modelId="{F25EDEBA-0797-4C68-AA37-23774334E8D0}" type="pres">
      <dgm:prSet presAssocID="{43FE526A-F37D-43EF-8E3D-2187F8DC5FBF}" presName="space" presStyleCnt="0"/>
      <dgm:spPr/>
    </dgm:pt>
    <dgm:pt modelId="{CB35B176-A1B9-493F-9FC0-39B28660498F}" type="pres">
      <dgm:prSet presAssocID="{B2CC3151-C8D1-472F-9E36-C37015C2EC68}" presName="composite" presStyleCnt="0"/>
      <dgm:spPr/>
    </dgm:pt>
    <dgm:pt modelId="{612ADD13-5F32-4AFD-BAC9-D59B0BC53813}" type="pres">
      <dgm:prSet presAssocID="{B2CC3151-C8D1-472F-9E36-C37015C2EC68}" presName="LShape" presStyleLbl="alignNode1" presStyleIdx="4" presStyleCnt="15"/>
      <dgm:spPr/>
    </dgm:pt>
    <dgm:pt modelId="{61643495-232C-41E5-BAE9-B4BC1900BFA5}" type="pres">
      <dgm:prSet presAssocID="{B2CC3151-C8D1-472F-9E36-C37015C2EC68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5822CD7-FD5F-4C12-8E55-4234AEE2EAC9}" type="pres">
      <dgm:prSet presAssocID="{B2CC3151-C8D1-472F-9E36-C37015C2EC68}" presName="Triangle" presStyleLbl="alignNode1" presStyleIdx="5" presStyleCnt="15"/>
      <dgm:spPr/>
    </dgm:pt>
    <dgm:pt modelId="{A17D1621-9BC2-4BAC-94D8-E3BDF1BA570C}" type="pres">
      <dgm:prSet presAssocID="{19F813F1-489C-44FA-BCCE-2F5DFC1DFE50}" presName="sibTrans" presStyleCnt="0"/>
      <dgm:spPr/>
    </dgm:pt>
    <dgm:pt modelId="{93375829-6919-46CE-8E76-1BDCB0AA7411}" type="pres">
      <dgm:prSet presAssocID="{19F813F1-489C-44FA-BCCE-2F5DFC1DFE50}" presName="space" presStyleCnt="0"/>
      <dgm:spPr/>
    </dgm:pt>
    <dgm:pt modelId="{03315432-F700-4C74-A6B7-E4AD9FBBF81C}" type="pres">
      <dgm:prSet presAssocID="{E6D00979-CC71-49A6-941C-B544E68E0ED7}" presName="composite" presStyleCnt="0"/>
      <dgm:spPr/>
    </dgm:pt>
    <dgm:pt modelId="{B96C6D61-5425-47C4-A24C-87C620D5AC1C}" type="pres">
      <dgm:prSet presAssocID="{E6D00979-CC71-49A6-941C-B544E68E0ED7}" presName="LShape" presStyleLbl="alignNode1" presStyleIdx="6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E7E5C6F8-666B-441C-9B1D-DBD128F064A1}" type="pres">
      <dgm:prSet presAssocID="{E6D00979-CC71-49A6-941C-B544E68E0ED7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C21EA6BB-FC7B-4CC0-82CC-67937CCF77A2}" type="pres">
      <dgm:prSet presAssocID="{E6D00979-CC71-49A6-941C-B544E68E0ED7}" presName="Triangle" presStyleLbl="alignNode1" presStyleIdx="7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C0AD794A-0EE2-48F0-80B6-70781D6109A1}" type="pres">
      <dgm:prSet presAssocID="{B306243E-2FE9-4030-8952-DB588A71E0BE}" presName="sibTrans" presStyleCnt="0"/>
      <dgm:spPr/>
    </dgm:pt>
    <dgm:pt modelId="{1C7EBB8F-E6BB-4309-9D2D-906478498530}" type="pres">
      <dgm:prSet presAssocID="{B306243E-2FE9-4030-8952-DB588A71E0BE}" presName="space" presStyleCnt="0"/>
      <dgm:spPr/>
    </dgm:pt>
    <dgm:pt modelId="{2DB9E9B2-2C6D-40F5-BC1F-5665677D4C38}" type="pres">
      <dgm:prSet presAssocID="{85941774-8E94-4B87-8306-86874796DB47}" presName="composite" presStyleCnt="0"/>
      <dgm:spPr/>
    </dgm:pt>
    <dgm:pt modelId="{4AC4DB5D-4653-48C5-9938-9061C70F09E1}" type="pres">
      <dgm:prSet presAssocID="{85941774-8E94-4B87-8306-86874796DB47}" presName="LShape" presStyleLbl="alignNode1" presStyleIdx="8" presStyleCnt="15"/>
      <dgm:spPr/>
    </dgm:pt>
    <dgm:pt modelId="{AAFD6E39-BDCA-4592-807E-5AE8F02BF25D}" type="pres">
      <dgm:prSet presAssocID="{85941774-8E94-4B87-8306-86874796DB47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E5CA5FAB-5B44-40AC-BA4B-A35EB05F85E5}" type="pres">
      <dgm:prSet presAssocID="{85941774-8E94-4B87-8306-86874796DB47}" presName="Triangle" presStyleLbl="alignNode1" presStyleIdx="9" presStyleCnt="15"/>
      <dgm:spPr/>
    </dgm:pt>
    <dgm:pt modelId="{64DED1CA-33CC-4EAF-AAB9-FAE8FD2269F0}" type="pres">
      <dgm:prSet presAssocID="{12A80414-ED37-44C2-9E97-9F20A8364C98}" presName="sibTrans" presStyleCnt="0"/>
      <dgm:spPr/>
    </dgm:pt>
    <dgm:pt modelId="{230FEFA9-4880-4931-BA80-ABD18F525483}" type="pres">
      <dgm:prSet presAssocID="{12A80414-ED37-44C2-9E97-9F20A8364C98}" presName="space" presStyleCnt="0"/>
      <dgm:spPr/>
    </dgm:pt>
    <dgm:pt modelId="{90DEF534-1983-419E-8D21-88ADAA3DA6C9}" type="pres">
      <dgm:prSet presAssocID="{789CC416-4AD3-4213-BC82-D4133985B132}" presName="composite" presStyleCnt="0"/>
      <dgm:spPr/>
    </dgm:pt>
    <dgm:pt modelId="{339744A7-FB81-497B-98FC-0F3FFCD0086D}" type="pres">
      <dgm:prSet presAssocID="{789CC416-4AD3-4213-BC82-D4133985B132}" presName="LShape" presStyleLbl="alignNode1" presStyleIdx="10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9CDA3179-62B6-438F-8CA7-E343A313ADC5}" type="pres">
      <dgm:prSet presAssocID="{789CC416-4AD3-4213-BC82-D4133985B132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B70AE6C8-7782-4EAA-AD66-A74FC6AB0ABB}" type="pres">
      <dgm:prSet presAssocID="{789CC416-4AD3-4213-BC82-D4133985B132}" presName="Triangle" presStyleLbl="alignNode1" presStyleIdx="11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8310AD81-3E33-4E94-9E8B-2A48F3976862}" type="pres">
      <dgm:prSet presAssocID="{BA1011F0-227A-45A7-BE84-2A72C88E0F4F}" presName="sibTrans" presStyleCnt="0"/>
      <dgm:spPr/>
    </dgm:pt>
    <dgm:pt modelId="{C484D190-8C99-4EE8-9409-5F815925B918}" type="pres">
      <dgm:prSet presAssocID="{BA1011F0-227A-45A7-BE84-2A72C88E0F4F}" presName="space" presStyleCnt="0"/>
      <dgm:spPr/>
    </dgm:pt>
    <dgm:pt modelId="{73212131-E87D-465A-AE5D-179273CEDC00}" type="pres">
      <dgm:prSet presAssocID="{3D3B834F-0ABB-44B6-987E-52CE6A4EBDA0}" presName="composite" presStyleCnt="0"/>
      <dgm:spPr/>
    </dgm:pt>
    <dgm:pt modelId="{CA913B38-10E5-4F09-91D4-2BFF0A2C8DBA}" type="pres">
      <dgm:prSet presAssocID="{3D3B834F-0ABB-44B6-987E-52CE6A4EBDA0}" presName="LShape" presStyleLbl="alignNode1" presStyleIdx="12" presStyleCnt="15"/>
      <dgm:spPr/>
    </dgm:pt>
    <dgm:pt modelId="{5EDEB3FD-8718-4380-BF11-4CA45EDCB902}" type="pres">
      <dgm:prSet presAssocID="{3D3B834F-0ABB-44B6-987E-52CE6A4EBDA0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C630CED-5082-49C8-8DB8-77FFA14898FF}" type="pres">
      <dgm:prSet presAssocID="{3D3B834F-0ABB-44B6-987E-52CE6A4EBDA0}" presName="Triangle" presStyleLbl="alignNode1" presStyleIdx="13" presStyleCnt="15"/>
      <dgm:spPr/>
    </dgm:pt>
    <dgm:pt modelId="{72CBC464-48F5-46E9-8EA1-082C4DC4C282}" type="pres">
      <dgm:prSet presAssocID="{3E777E7E-A852-488A-B99A-F3F1CD5AC143}" presName="sibTrans" presStyleCnt="0"/>
      <dgm:spPr/>
    </dgm:pt>
    <dgm:pt modelId="{8B478000-BF7E-44FC-ACF0-78CB674E8FD0}" type="pres">
      <dgm:prSet presAssocID="{3E777E7E-A852-488A-B99A-F3F1CD5AC143}" presName="space" presStyleCnt="0"/>
      <dgm:spPr/>
    </dgm:pt>
    <dgm:pt modelId="{8F22F6AD-53A1-46EC-82E6-05E1FCC845A1}" type="pres">
      <dgm:prSet presAssocID="{D7E520D8-DA86-4429-AACB-E7361CF43747}" presName="composite" presStyleCnt="0"/>
      <dgm:spPr/>
    </dgm:pt>
    <dgm:pt modelId="{36760172-8245-4102-BE0B-2C0195AAB036}" type="pres">
      <dgm:prSet presAssocID="{D7E520D8-DA86-4429-AACB-E7361CF43747}" presName="LShape" presStyleLbl="alignNode1" presStyleIdx="14" presStyleCnt="15"/>
      <dgm:spPr>
        <a:solidFill>
          <a:srgbClr val="C00000"/>
        </a:solidFill>
        <a:ln>
          <a:solidFill>
            <a:srgbClr val="C00000"/>
          </a:solidFill>
        </a:ln>
      </dgm:spPr>
    </dgm:pt>
    <dgm:pt modelId="{60D10C15-31D8-418E-BBC7-F86AEB3180E6}" type="pres">
      <dgm:prSet presAssocID="{D7E520D8-DA86-4429-AACB-E7361CF43747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46604122-5564-48FC-9AA5-A32F890D3539}" type="presOf" srcId="{3D3B834F-0ABB-44B6-987E-52CE6A4EBDA0}" destId="{5EDEB3FD-8718-4380-BF11-4CA45EDCB902}" srcOrd="0" destOrd="0" presId="urn:microsoft.com/office/officeart/2009/3/layout/StepUpProcess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F5B21E3F-43E3-4BC1-8963-30D97C5CE371}" srcId="{76CED748-9FCC-4E9A-8492-ACCA29AD9B84}" destId="{3D3B834F-0ABB-44B6-987E-52CE6A4EBDA0}" srcOrd="6" destOrd="0" parTransId="{AC20CC97-292F-4532-8BF4-9F7D36F37FCD}" sibTransId="{3E777E7E-A852-488A-B99A-F3F1CD5AC143}"/>
    <dgm:cxn modelId="{E884065B-91DA-4B12-A3A4-87CE9B91B39C}" srcId="{76CED748-9FCC-4E9A-8492-ACCA29AD9B84}" destId="{E6D00979-CC71-49A6-941C-B544E68E0ED7}" srcOrd="3" destOrd="0" parTransId="{F822B991-DA0C-449D-9CE8-DAA2060AE4F8}" sibTransId="{B306243E-2FE9-4030-8952-DB588A71E0BE}"/>
    <dgm:cxn modelId="{47468859-FB04-4AA4-AA1C-F30503827C65}" type="presOf" srcId="{789CC416-4AD3-4213-BC82-D4133985B132}" destId="{9CDA3179-62B6-438F-8CA7-E343A313ADC5}" srcOrd="0" destOrd="0" presId="urn:microsoft.com/office/officeart/2009/3/layout/StepUpProcess"/>
    <dgm:cxn modelId="{67B66F7C-B35B-4F27-8394-8D627D2E259D}" type="presOf" srcId="{D7E520D8-DA86-4429-AACB-E7361CF43747}" destId="{60D10C15-31D8-418E-BBC7-F86AEB3180E6}" srcOrd="0" destOrd="0" presId="urn:microsoft.com/office/officeart/2009/3/layout/StepUpProcess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43EC8E8A-37D2-425B-9DD6-5610F009BF55}" type="presOf" srcId="{E6D00979-CC71-49A6-941C-B544E68E0ED7}" destId="{E7E5C6F8-666B-441C-9B1D-DBD128F064A1}" srcOrd="0" destOrd="0" presId="urn:microsoft.com/office/officeart/2009/3/layout/StepUpProcess"/>
    <dgm:cxn modelId="{7977BD9C-FF4A-4FE7-A41D-09A86CA33A08}" srcId="{76CED748-9FCC-4E9A-8492-ACCA29AD9B84}" destId="{B2CC3151-C8D1-472F-9E36-C37015C2EC68}" srcOrd="2" destOrd="0" parTransId="{E1181CCE-08EB-4C17-A9A8-EF02CE8542DA}" sibTransId="{19F813F1-489C-44FA-BCCE-2F5DFC1DFE50}"/>
    <dgm:cxn modelId="{F8BE9B9E-40AD-4FAE-B118-020C652C0679}" srcId="{76CED748-9FCC-4E9A-8492-ACCA29AD9B84}" destId="{85941774-8E94-4B87-8306-86874796DB47}" srcOrd="4" destOrd="0" parTransId="{63F8B4F2-1812-4439-9E16-C67393687241}" sibTransId="{12A80414-ED37-44C2-9E97-9F20A8364C98}"/>
    <dgm:cxn modelId="{05EEF9B5-BE3E-4036-8191-684B05BBBF2B}" srcId="{76CED748-9FCC-4E9A-8492-ACCA29AD9B84}" destId="{789CC416-4AD3-4213-BC82-D4133985B132}" srcOrd="5" destOrd="0" parTransId="{7620CD68-EF53-47FF-B1A8-1CE6EA72213D}" sibTransId="{BA1011F0-227A-45A7-BE84-2A72C88E0F4F}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2C9B75C3-C4EC-4E02-96B4-34C07CE08268}" srcId="{76CED748-9FCC-4E9A-8492-ACCA29AD9B84}" destId="{D7E520D8-DA86-4429-AACB-E7361CF43747}" srcOrd="7" destOrd="0" parTransId="{0D5C8304-28E1-44C7-8B5F-A07141535F34}" sibTransId="{C192774B-D076-4E61-A6C5-616415D2AC62}"/>
    <dgm:cxn modelId="{7D0626CE-E865-4B06-A1C2-1A26F518A2C1}" type="presOf" srcId="{85941774-8E94-4B87-8306-86874796DB47}" destId="{AAFD6E39-BDCA-4592-807E-5AE8F02BF25D}" srcOrd="0" destOrd="0" presId="urn:microsoft.com/office/officeart/2009/3/layout/StepUpProcess"/>
    <dgm:cxn modelId="{6FCA52F7-9F6A-435B-A522-3C993B933EBA}" type="presOf" srcId="{B2CC3151-C8D1-472F-9E36-C37015C2EC68}" destId="{61643495-232C-41E5-BAE9-B4BC1900BFA5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  <dgm:cxn modelId="{C63C408E-DB2A-4DBF-885C-EF4B8DEFBFE0}" type="presParOf" srcId="{334A30E0-AD16-40E9-9410-4D084AF1647E}" destId="{DFFA87AB-BDBF-4A3A-9159-2F311FBA1522}" srcOrd="2" destOrd="0" presId="urn:microsoft.com/office/officeart/2009/3/layout/StepUpProcess"/>
    <dgm:cxn modelId="{3220E6A3-6F01-4626-9BBE-4BAFC2680D68}" type="presParOf" srcId="{18870630-B409-493D-ADB2-C40449D0A9F6}" destId="{ED97D3DC-AC9C-4CFB-ABA6-CA84F6135AF3}" srcOrd="3" destOrd="0" presId="urn:microsoft.com/office/officeart/2009/3/layout/StepUpProcess"/>
    <dgm:cxn modelId="{F7C5B666-232E-484B-BA16-227781739D0C}" type="presParOf" srcId="{ED97D3DC-AC9C-4CFB-ABA6-CA84F6135AF3}" destId="{F25EDEBA-0797-4C68-AA37-23774334E8D0}" srcOrd="0" destOrd="0" presId="urn:microsoft.com/office/officeart/2009/3/layout/StepUpProcess"/>
    <dgm:cxn modelId="{8CB68D1E-8C06-4C5D-9E5E-2A886708039C}" type="presParOf" srcId="{18870630-B409-493D-ADB2-C40449D0A9F6}" destId="{CB35B176-A1B9-493F-9FC0-39B28660498F}" srcOrd="4" destOrd="0" presId="urn:microsoft.com/office/officeart/2009/3/layout/StepUpProcess"/>
    <dgm:cxn modelId="{F07D9E60-8660-4EEB-805F-299203BE6630}" type="presParOf" srcId="{CB35B176-A1B9-493F-9FC0-39B28660498F}" destId="{612ADD13-5F32-4AFD-BAC9-D59B0BC53813}" srcOrd="0" destOrd="0" presId="urn:microsoft.com/office/officeart/2009/3/layout/StepUpProcess"/>
    <dgm:cxn modelId="{54DB65E6-5A3E-4A6D-847F-37D845CC4904}" type="presParOf" srcId="{CB35B176-A1B9-493F-9FC0-39B28660498F}" destId="{61643495-232C-41E5-BAE9-B4BC1900BFA5}" srcOrd="1" destOrd="0" presId="urn:microsoft.com/office/officeart/2009/3/layout/StepUpProcess"/>
    <dgm:cxn modelId="{7435C2FF-F9CA-45BC-9EDA-4D687C7C2D49}" type="presParOf" srcId="{CB35B176-A1B9-493F-9FC0-39B28660498F}" destId="{55822CD7-FD5F-4C12-8E55-4234AEE2EAC9}" srcOrd="2" destOrd="0" presId="urn:microsoft.com/office/officeart/2009/3/layout/StepUpProcess"/>
    <dgm:cxn modelId="{EC66C8EC-BBC7-4394-A4A4-BBC8E4D8801E}" type="presParOf" srcId="{18870630-B409-493D-ADB2-C40449D0A9F6}" destId="{A17D1621-9BC2-4BAC-94D8-E3BDF1BA570C}" srcOrd="5" destOrd="0" presId="urn:microsoft.com/office/officeart/2009/3/layout/StepUpProcess"/>
    <dgm:cxn modelId="{64F50A03-EB45-4FCC-8D58-FB27C1B1BAFD}" type="presParOf" srcId="{A17D1621-9BC2-4BAC-94D8-E3BDF1BA570C}" destId="{93375829-6919-46CE-8E76-1BDCB0AA7411}" srcOrd="0" destOrd="0" presId="urn:microsoft.com/office/officeart/2009/3/layout/StepUpProcess"/>
    <dgm:cxn modelId="{C8850118-E079-41EA-A317-27AE12B9F30D}" type="presParOf" srcId="{18870630-B409-493D-ADB2-C40449D0A9F6}" destId="{03315432-F700-4C74-A6B7-E4AD9FBBF81C}" srcOrd="6" destOrd="0" presId="urn:microsoft.com/office/officeart/2009/3/layout/StepUpProcess"/>
    <dgm:cxn modelId="{7C3CB738-494C-4A70-AF72-69ADB463C732}" type="presParOf" srcId="{03315432-F700-4C74-A6B7-E4AD9FBBF81C}" destId="{B96C6D61-5425-47C4-A24C-87C620D5AC1C}" srcOrd="0" destOrd="0" presId="urn:microsoft.com/office/officeart/2009/3/layout/StepUpProcess"/>
    <dgm:cxn modelId="{2EF4727A-5FC6-42ED-8916-0850C96B49CE}" type="presParOf" srcId="{03315432-F700-4C74-A6B7-E4AD9FBBF81C}" destId="{E7E5C6F8-666B-441C-9B1D-DBD128F064A1}" srcOrd="1" destOrd="0" presId="urn:microsoft.com/office/officeart/2009/3/layout/StepUpProcess"/>
    <dgm:cxn modelId="{B8BE8DF4-0D26-4200-9787-66F38D03C174}" type="presParOf" srcId="{03315432-F700-4C74-A6B7-E4AD9FBBF81C}" destId="{C21EA6BB-FC7B-4CC0-82CC-67937CCF77A2}" srcOrd="2" destOrd="0" presId="urn:microsoft.com/office/officeart/2009/3/layout/StepUpProcess"/>
    <dgm:cxn modelId="{57B11B5F-52A5-4742-82A2-E8A2A7AFB2F7}" type="presParOf" srcId="{18870630-B409-493D-ADB2-C40449D0A9F6}" destId="{C0AD794A-0EE2-48F0-80B6-70781D6109A1}" srcOrd="7" destOrd="0" presId="urn:microsoft.com/office/officeart/2009/3/layout/StepUpProcess"/>
    <dgm:cxn modelId="{3BC7E039-BF15-4421-A748-5C0E91A6734C}" type="presParOf" srcId="{C0AD794A-0EE2-48F0-80B6-70781D6109A1}" destId="{1C7EBB8F-E6BB-4309-9D2D-906478498530}" srcOrd="0" destOrd="0" presId="urn:microsoft.com/office/officeart/2009/3/layout/StepUpProcess"/>
    <dgm:cxn modelId="{B3D212CB-DBD6-43BB-BE87-94950C0DCD9C}" type="presParOf" srcId="{18870630-B409-493D-ADB2-C40449D0A9F6}" destId="{2DB9E9B2-2C6D-40F5-BC1F-5665677D4C38}" srcOrd="8" destOrd="0" presId="urn:microsoft.com/office/officeart/2009/3/layout/StepUpProcess"/>
    <dgm:cxn modelId="{F7FA50AA-569A-414D-856F-451F7AD8D7DB}" type="presParOf" srcId="{2DB9E9B2-2C6D-40F5-BC1F-5665677D4C38}" destId="{4AC4DB5D-4653-48C5-9938-9061C70F09E1}" srcOrd="0" destOrd="0" presId="urn:microsoft.com/office/officeart/2009/3/layout/StepUpProcess"/>
    <dgm:cxn modelId="{9610FDD6-A31E-48C4-8A6D-5FB3507E4F6F}" type="presParOf" srcId="{2DB9E9B2-2C6D-40F5-BC1F-5665677D4C38}" destId="{AAFD6E39-BDCA-4592-807E-5AE8F02BF25D}" srcOrd="1" destOrd="0" presId="urn:microsoft.com/office/officeart/2009/3/layout/StepUpProcess"/>
    <dgm:cxn modelId="{5B44DF96-6AE2-4E28-8FBA-1664698C54DF}" type="presParOf" srcId="{2DB9E9B2-2C6D-40F5-BC1F-5665677D4C38}" destId="{E5CA5FAB-5B44-40AC-BA4B-A35EB05F85E5}" srcOrd="2" destOrd="0" presId="urn:microsoft.com/office/officeart/2009/3/layout/StepUpProcess"/>
    <dgm:cxn modelId="{BC5979F5-4F20-471D-8CBD-91195065D1BC}" type="presParOf" srcId="{18870630-B409-493D-ADB2-C40449D0A9F6}" destId="{64DED1CA-33CC-4EAF-AAB9-FAE8FD2269F0}" srcOrd="9" destOrd="0" presId="urn:microsoft.com/office/officeart/2009/3/layout/StepUpProcess"/>
    <dgm:cxn modelId="{CDB2E061-79E4-4FDD-BFFB-0655B5E60CF6}" type="presParOf" srcId="{64DED1CA-33CC-4EAF-AAB9-FAE8FD2269F0}" destId="{230FEFA9-4880-4931-BA80-ABD18F525483}" srcOrd="0" destOrd="0" presId="urn:microsoft.com/office/officeart/2009/3/layout/StepUpProcess"/>
    <dgm:cxn modelId="{05EEA27C-E297-42C0-824F-303306E80621}" type="presParOf" srcId="{18870630-B409-493D-ADB2-C40449D0A9F6}" destId="{90DEF534-1983-419E-8D21-88ADAA3DA6C9}" srcOrd="10" destOrd="0" presId="urn:microsoft.com/office/officeart/2009/3/layout/StepUpProcess"/>
    <dgm:cxn modelId="{A39BE30A-A716-49D0-B573-7D59C40653A0}" type="presParOf" srcId="{90DEF534-1983-419E-8D21-88ADAA3DA6C9}" destId="{339744A7-FB81-497B-98FC-0F3FFCD0086D}" srcOrd="0" destOrd="0" presId="urn:microsoft.com/office/officeart/2009/3/layout/StepUpProcess"/>
    <dgm:cxn modelId="{6B12F3D2-1DDE-4A7C-B4A7-C1A876DDA802}" type="presParOf" srcId="{90DEF534-1983-419E-8D21-88ADAA3DA6C9}" destId="{9CDA3179-62B6-438F-8CA7-E343A313ADC5}" srcOrd="1" destOrd="0" presId="urn:microsoft.com/office/officeart/2009/3/layout/StepUpProcess"/>
    <dgm:cxn modelId="{22282F2F-C05E-4869-9440-22550519C081}" type="presParOf" srcId="{90DEF534-1983-419E-8D21-88ADAA3DA6C9}" destId="{B70AE6C8-7782-4EAA-AD66-A74FC6AB0ABB}" srcOrd="2" destOrd="0" presId="urn:microsoft.com/office/officeart/2009/3/layout/StepUpProcess"/>
    <dgm:cxn modelId="{6A4C962A-0B97-4885-BC30-DDE32354AFEF}" type="presParOf" srcId="{18870630-B409-493D-ADB2-C40449D0A9F6}" destId="{8310AD81-3E33-4E94-9E8B-2A48F3976862}" srcOrd="11" destOrd="0" presId="urn:microsoft.com/office/officeart/2009/3/layout/StepUpProcess"/>
    <dgm:cxn modelId="{C2349355-FDC0-456A-856B-6083A7CCC8D1}" type="presParOf" srcId="{8310AD81-3E33-4E94-9E8B-2A48F3976862}" destId="{C484D190-8C99-4EE8-9409-5F815925B918}" srcOrd="0" destOrd="0" presId="urn:microsoft.com/office/officeart/2009/3/layout/StepUpProcess"/>
    <dgm:cxn modelId="{C225B385-87DB-41EF-A344-AA6711C93CBF}" type="presParOf" srcId="{18870630-B409-493D-ADB2-C40449D0A9F6}" destId="{73212131-E87D-465A-AE5D-179273CEDC00}" srcOrd="12" destOrd="0" presId="urn:microsoft.com/office/officeart/2009/3/layout/StepUpProcess"/>
    <dgm:cxn modelId="{459CBF32-2077-474E-A75C-A33388FFEA1A}" type="presParOf" srcId="{73212131-E87D-465A-AE5D-179273CEDC00}" destId="{CA913B38-10E5-4F09-91D4-2BFF0A2C8DBA}" srcOrd="0" destOrd="0" presId="urn:microsoft.com/office/officeart/2009/3/layout/StepUpProcess"/>
    <dgm:cxn modelId="{A7139210-9347-4E48-AFCB-A22403DA4D36}" type="presParOf" srcId="{73212131-E87D-465A-AE5D-179273CEDC00}" destId="{5EDEB3FD-8718-4380-BF11-4CA45EDCB902}" srcOrd="1" destOrd="0" presId="urn:microsoft.com/office/officeart/2009/3/layout/StepUpProcess"/>
    <dgm:cxn modelId="{0CA54FEB-3268-42B3-8A62-CF93231D9463}" type="presParOf" srcId="{73212131-E87D-465A-AE5D-179273CEDC00}" destId="{0C630CED-5082-49C8-8DB8-77FFA14898FF}" srcOrd="2" destOrd="0" presId="urn:microsoft.com/office/officeart/2009/3/layout/StepUpProcess"/>
    <dgm:cxn modelId="{D64627BD-0EB0-4B33-8953-6199029109DF}" type="presParOf" srcId="{18870630-B409-493D-ADB2-C40449D0A9F6}" destId="{72CBC464-48F5-46E9-8EA1-082C4DC4C282}" srcOrd="13" destOrd="0" presId="urn:microsoft.com/office/officeart/2009/3/layout/StepUpProcess"/>
    <dgm:cxn modelId="{850F680D-0FD3-45BB-9BCE-7A5A7A0BA579}" type="presParOf" srcId="{72CBC464-48F5-46E9-8EA1-082C4DC4C282}" destId="{8B478000-BF7E-44FC-ACF0-78CB674E8FD0}" srcOrd="0" destOrd="0" presId="urn:microsoft.com/office/officeart/2009/3/layout/StepUpProcess"/>
    <dgm:cxn modelId="{9D390B58-E98C-4A65-8213-1907C5C15815}" type="presParOf" srcId="{18870630-B409-493D-ADB2-C40449D0A9F6}" destId="{8F22F6AD-53A1-46EC-82E6-05E1FCC845A1}" srcOrd="14" destOrd="0" presId="urn:microsoft.com/office/officeart/2009/3/layout/StepUpProcess"/>
    <dgm:cxn modelId="{977DCF17-0CBA-4F83-A258-206E8D86E45B}" type="presParOf" srcId="{8F22F6AD-53A1-46EC-82E6-05E1FCC845A1}" destId="{36760172-8245-4102-BE0B-2C0195AAB036}" srcOrd="0" destOrd="0" presId="urn:microsoft.com/office/officeart/2009/3/layout/StepUpProcess"/>
    <dgm:cxn modelId="{F3B55077-720E-486D-B1FB-4491CDC9085F}" type="presParOf" srcId="{8F22F6AD-53A1-46EC-82E6-05E1FCC845A1}" destId="{60D10C15-31D8-418E-BBC7-F86AEB3180E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9BAA6-32A2-4AC3-854D-2EAFE5E51A5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ACB4BB-0316-42E6-BCE3-73F023E8894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/>
            <a:t>Vražda J. Z.</a:t>
          </a:r>
        </a:p>
      </dgm:t>
    </dgm:pt>
    <dgm:pt modelId="{BFA0CB55-651B-4CF1-9900-A388DD73082E}" type="sibTrans" cxnId="{4F0A589D-51C3-48D1-AF27-289653CA3439}">
      <dgm:prSet/>
      <dgm:spPr/>
      <dgm:t>
        <a:bodyPr/>
        <a:lstStyle/>
        <a:p>
          <a:endParaRPr lang="cs-CZ"/>
        </a:p>
      </dgm:t>
    </dgm:pt>
    <dgm:pt modelId="{3B0EE45F-2F7E-47B8-B8D2-B324F1D4B962}" type="parTrans" cxnId="{4F0A589D-51C3-48D1-AF27-289653CA3439}">
      <dgm:prSet/>
      <dgm:spPr/>
      <dgm:t>
        <a:bodyPr/>
        <a:lstStyle/>
        <a:p>
          <a:endParaRPr lang="cs-CZ"/>
        </a:p>
      </dgm:t>
    </dgm:pt>
    <dgm:pt modelId="{6C6E2485-F8C5-4BED-B20D-40D7F62C07E3}">
      <dgm:prSet phldrT="[Text]" custT="1"/>
      <dgm:spPr/>
      <dgm:t>
        <a:bodyPr/>
        <a:lstStyle/>
        <a:p>
          <a:r>
            <a:rPr lang="cs-CZ" sz="1600" dirty="0"/>
            <a:t>39 bodnořezných ran do hrudníku a břicha</a:t>
          </a:r>
        </a:p>
      </dgm:t>
    </dgm:pt>
    <dgm:pt modelId="{0DB5C878-A734-4328-890C-798F5174B9AE}" type="parTrans" cxnId="{FF62B6FE-F470-4F8E-8E6B-35C91381DE8C}">
      <dgm:prSet/>
      <dgm:spPr/>
      <dgm:t>
        <a:bodyPr/>
        <a:lstStyle/>
        <a:p>
          <a:endParaRPr lang="cs-CZ"/>
        </a:p>
      </dgm:t>
    </dgm:pt>
    <dgm:pt modelId="{78E25BB4-CEE0-485B-A826-D39F665B7AFE}" type="sibTrans" cxnId="{FF62B6FE-F470-4F8E-8E6B-35C91381DE8C}">
      <dgm:prSet/>
      <dgm:spPr/>
      <dgm:t>
        <a:bodyPr/>
        <a:lstStyle/>
        <a:p>
          <a:endParaRPr lang="cs-CZ"/>
        </a:p>
      </dgm:t>
    </dgm:pt>
    <dgm:pt modelId="{0FE436DD-9BFD-4DF6-A1EB-9E8DC9EBCC07}" type="pres">
      <dgm:prSet presAssocID="{0C99BAA6-32A2-4AC3-854D-2EAFE5E51A5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133BDA7-854F-4B50-AB9B-FF0644D4188C}" type="pres">
      <dgm:prSet presAssocID="{0C99BAA6-32A2-4AC3-854D-2EAFE5E51A55}" presName="cycle" presStyleCnt="0"/>
      <dgm:spPr/>
    </dgm:pt>
    <dgm:pt modelId="{53A79DAF-02CE-4ACA-BC68-A218086034DD}" type="pres">
      <dgm:prSet presAssocID="{0C99BAA6-32A2-4AC3-854D-2EAFE5E51A55}" presName="centerShape" presStyleCnt="0"/>
      <dgm:spPr/>
    </dgm:pt>
    <dgm:pt modelId="{23FDA921-D50B-4E1A-96CB-4506C00BE95C}" type="pres">
      <dgm:prSet presAssocID="{0C99BAA6-32A2-4AC3-854D-2EAFE5E51A55}" presName="connSite" presStyleLbl="node1" presStyleIdx="0" presStyleCnt="2"/>
      <dgm:spPr/>
    </dgm:pt>
    <dgm:pt modelId="{549CDAB6-2601-4E5B-B3AA-83EBA6C76557}" type="pres">
      <dgm:prSet presAssocID="{0C99BAA6-32A2-4AC3-854D-2EAFE5E51A55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9A8249-9CD1-4C68-B498-32C12C62D4DC}" type="pres">
      <dgm:prSet presAssocID="{3B0EE45F-2F7E-47B8-B8D2-B324F1D4B962}" presName="Name25" presStyleLbl="parChTrans1D1" presStyleIdx="0" presStyleCnt="1"/>
      <dgm:spPr/>
    </dgm:pt>
    <dgm:pt modelId="{BB0906A8-0FE1-4A8C-B32B-90289A98A1A4}" type="pres">
      <dgm:prSet presAssocID="{F3ACB4BB-0316-42E6-BCE3-73F023E88947}" presName="node" presStyleCnt="0"/>
      <dgm:spPr/>
    </dgm:pt>
    <dgm:pt modelId="{061E556D-A96A-411C-B574-960A9A839785}" type="pres">
      <dgm:prSet presAssocID="{F3ACB4BB-0316-42E6-BCE3-73F023E88947}" presName="parentNode" presStyleLbl="node1" presStyleIdx="1" presStyleCnt="2" custLinFactNeighborX="-1125" custLinFactNeighborY="1347">
        <dgm:presLayoutVars>
          <dgm:chMax val="1"/>
          <dgm:bulletEnabled val="1"/>
        </dgm:presLayoutVars>
      </dgm:prSet>
      <dgm:spPr/>
    </dgm:pt>
    <dgm:pt modelId="{167D5473-3E63-4018-9A8A-4B8B39A66C4D}" type="pres">
      <dgm:prSet presAssocID="{F3ACB4BB-0316-42E6-BCE3-73F023E88947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B5C8ED32-5AEF-494A-9224-8142E5693555}" type="presOf" srcId="{F3ACB4BB-0316-42E6-BCE3-73F023E88947}" destId="{061E556D-A96A-411C-B574-960A9A839785}" srcOrd="0" destOrd="0" presId="urn:microsoft.com/office/officeart/2005/8/layout/radial2"/>
    <dgm:cxn modelId="{A1871555-35B4-4F48-A30C-C090AFF13924}" type="presOf" srcId="{6C6E2485-F8C5-4BED-B20D-40D7F62C07E3}" destId="{167D5473-3E63-4018-9A8A-4B8B39A66C4D}" srcOrd="0" destOrd="0" presId="urn:microsoft.com/office/officeart/2005/8/layout/radial2"/>
    <dgm:cxn modelId="{C3D3DD81-105C-488B-BA2C-05CC4BF1557C}" type="presOf" srcId="{0C99BAA6-32A2-4AC3-854D-2EAFE5E51A55}" destId="{0FE436DD-9BFD-4DF6-A1EB-9E8DC9EBCC07}" srcOrd="0" destOrd="0" presId="urn:microsoft.com/office/officeart/2005/8/layout/radial2"/>
    <dgm:cxn modelId="{2690FF92-8F73-4B71-B2AD-6313BCDCEB20}" type="presOf" srcId="{3B0EE45F-2F7E-47B8-B8D2-B324F1D4B962}" destId="{8B9A8249-9CD1-4C68-B498-32C12C62D4DC}" srcOrd="0" destOrd="0" presId="urn:microsoft.com/office/officeart/2005/8/layout/radial2"/>
    <dgm:cxn modelId="{4F0A589D-51C3-48D1-AF27-289653CA3439}" srcId="{0C99BAA6-32A2-4AC3-854D-2EAFE5E51A55}" destId="{F3ACB4BB-0316-42E6-BCE3-73F023E88947}" srcOrd="0" destOrd="0" parTransId="{3B0EE45F-2F7E-47B8-B8D2-B324F1D4B962}" sibTransId="{BFA0CB55-651B-4CF1-9900-A388DD73082E}"/>
    <dgm:cxn modelId="{FF62B6FE-F470-4F8E-8E6B-35C91381DE8C}" srcId="{F3ACB4BB-0316-42E6-BCE3-73F023E88947}" destId="{6C6E2485-F8C5-4BED-B20D-40D7F62C07E3}" srcOrd="0" destOrd="0" parTransId="{0DB5C878-A734-4328-890C-798F5174B9AE}" sibTransId="{78E25BB4-CEE0-485B-A826-D39F665B7AFE}"/>
    <dgm:cxn modelId="{9F6DD457-1101-42B2-9443-5CA1038F9042}" type="presParOf" srcId="{0FE436DD-9BFD-4DF6-A1EB-9E8DC9EBCC07}" destId="{1133BDA7-854F-4B50-AB9B-FF0644D4188C}" srcOrd="0" destOrd="0" presId="urn:microsoft.com/office/officeart/2005/8/layout/radial2"/>
    <dgm:cxn modelId="{E6A96093-F21E-43E0-BC58-8DE81E7646D8}" type="presParOf" srcId="{1133BDA7-854F-4B50-AB9B-FF0644D4188C}" destId="{53A79DAF-02CE-4ACA-BC68-A218086034DD}" srcOrd="0" destOrd="0" presId="urn:microsoft.com/office/officeart/2005/8/layout/radial2"/>
    <dgm:cxn modelId="{73184831-27ED-4029-B97A-B5D152E13019}" type="presParOf" srcId="{53A79DAF-02CE-4ACA-BC68-A218086034DD}" destId="{23FDA921-D50B-4E1A-96CB-4506C00BE95C}" srcOrd="0" destOrd="0" presId="urn:microsoft.com/office/officeart/2005/8/layout/radial2"/>
    <dgm:cxn modelId="{8BA8FAD5-0BD8-4865-AAD0-21372083DE73}" type="presParOf" srcId="{53A79DAF-02CE-4ACA-BC68-A218086034DD}" destId="{549CDAB6-2601-4E5B-B3AA-83EBA6C76557}" srcOrd="1" destOrd="0" presId="urn:microsoft.com/office/officeart/2005/8/layout/radial2"/>
    <dgm:cxn modelId="{32DF273B-4D4A-4BD4-A4DF-36E86FAF13C0}" type="presParOf" srcId="{1133BDA7-854F-4B50-AB9B-FF0644D4188C}" destId="{8B9A8249-9CD1-4C68-B498-32C12C62D4DC}" srcOrd="1" destOrd="0" presId="urn:microsoft.com/office/officeart/2005/8/layout/radial2"/>
    <dgm:cxn modelId="{BB63158E-EC03-44D3-942E-4223F842ACE0}" type="presParOf" srcId="{1133BDA7-854F-4B50-AB9B-FF0644D4188C}" destId="{BB0906A8-0FE1-4A8C-B32B-90289A98A1A4}" srcOrd="2" destOrd="0" presId="urn:microsoft.com/office/officeart/2005/8/layout/radial2"/>
    <dgm:cxn modelId="{819DD6D7-7B46-4CA9-A683-3A14036F0EF7}" type="presParOf" srcId="{BB0906A8-0FE1-4A8C-B32B-90289A98A1A4}" destId="{061E556D-A96A-411C-B574-960A9A839785}" srcOrd="0" destOrd="0" presId="urn:microsoft.com/office/officeart/2005/8/layout/radial2"/>
    <dgm:cxn modelId="{E59660FA-91B6-4D64-BA50-0207F3DC7779}" type="presParOf" srcId="{BB0906A8-0FE1-4A8C-B32B-90289A98A1A4}" destId="{167D5473-3E63-4018-9A8A-4B8B39A66C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9BAA6-32A2-4AC3-854D-2EAFE5E51A5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ACB4BB-0316-42E6-BCE3-73F023E8894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/>
            <a:t>Vražda J. Z.</a:t>
          </a:r>
        </a:p>
      </dgm:t>
    </dgm:pt>
    <dgm:pt modelId="{BFA0CB55-651B-4CF1-9900-A388DD73082E}" type="sibTrans" cxnId="{4F0A589D-51C3-48D1-AF27-289653CA3439}">
      <dgm:prSet/>
      <dgm:spPr/>
      <dgm:t>
        <a:bodyPr/>
        <a:lstStyle/>
        <a:p>
          <a:endParaRPr lang="cs-CZ"/>
        </a:p>
      </dgm:t>
    </dgm:pt>
    <dgm:pt modelId="{3B0EE45F-2F7E-47B8-B8D2-B324F1D4B962}" type="parTrans" cxnId="{4F0A589D-51C3-48D1-AF27-289653CA3439}">
      <dgm:prSet/>
      <dgm:spPr/>
      <dgm:t>
        <a:bodyPr/>
        <a:lstStyle/>
        <a:p>
          <a:endParaRPr lang="cs-CZ"/>
        </a:p>
      </dgm:t>
    </dgm:pt>
    <dgm:pt modelId="{6C6E2485-F8C5-4BED-B20D-40D7F62C07E3}">
      <dgm:prSet phldrT="[Text]" custT="1"/>
      <dgm:spPr/>
      <dgm:t>
        <a:bodyPr/>
        <a:lstStyle/>
        <a:p>
          <a:r>
            <a:rPr lang="cs-CZ" sz="1600" dirty="0"/>
            <a:t>39 bodnořezných ran do hrudníku a břicha</a:t>
          </a:r>
        </a:p>
      </dgm:t>
    </dgm:pt>
    <dgm:pt modelId="{0DB5C878-A734-4328-890C-798F5174B9AE}" type="parTrans" cxnId="{FF62B6FE-F470-4F8E-8E6B-35C91381DE8C}">
      <dgm:prSet/>
      <dgm:spPr/>
      <dgm:t>
        <a:bodyPr/>
        <a:lstStyle/>
        <a:p>
          <a:endParaRPr lang="cs-CZ"/>
        </a:p>
      </dgm:t>
    </dgm:pt>
    <dgm:pt modelId="{78E25BB4-CEE0-485B-A826-D39F665B7AFE}" type="sibTrans" cxnId="{FF62B6FE-F470-4F8E-8E6B-35C91381DE8C}">
      <dgm:prSet/>
      <dgm:spPr/>
      <dgm:t>
        <a:bodyPr/>
        <a:lstStyle/>
        <a:p>
          <a:endParaRPr lang="cs-CZ"/>
        </a:p>
      </dgm:t>
    </dgm:pt>
    <dgm:pt modelId="{49926EFE-05BA-4F76-A9CC-1FA0AF6A3041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200" b="1" dirty="0"/>
            <a:t>Sbíhající se hospodářská trestná činnost</a:t>
          </a:r>
        </a:p>
      </dgm:t>
    </dgm:pt>
    <dgm:pt modelId="{35BDDE3C-7825-451C-84A3-730D14FBABFB}" type="parTrans" cxnId="{EBF98E82-22FE-42C1-B15D-C7C327C51FB2}">
      <dgm:prSet/>
      <dgm:spPr/>
      <dgm:t>
        <a:bodyPr/>
        <a:lstStyle/>
        <a:p>
          <a:endParaRPr lang="cs-CZ"/>
        </a:p>
      </dgm:t>
    </dgm:pt>
    <dgm:pt modelId="{C84CDB91-8008-4957-B629-912F994AF30A}" type="sibTrans" cxnId="{EBF98E82-22FE-42C1-B15D-C7C327C51FB2}">
      <dgm:prSet/>
      <dgm:spPr/>
      <dgm:t>
        <a:bodyPr/>
        <a:lstStyle/>
        <a:p>
          <a:endParaRPr lang="cs-CZ"/>
        </a:p>
      </dgm:t>
    </dgm:pt>
    <dgm:pt modelId="{349FFFCB-9CA3-4A31-B17B-7D4489126893}">
      <dgm:prSet phldrT="[Text]" custT="1"/>
      <dgm:spPr/>
      <dgm:t>
        <a:bodyPr/>
        <a:lstStyle/>
        <a:p>
          <a:r>
            <a:rPr lang="cs-CZ" sz="1600" dirty="0"/>
            <a:t>za 3 roky neoprávněně vyvedl z majetku firmy J. Z. finanční prostředky ve výši 14 mil. Kč</a:t>
          </a:r>
        </a:p>
      </dgm:t>
    </dgm:pt>
    <dgm:pt modelId="{44580507-DF33-4539-A4E2-D353E0DF59F5}" type="parTrans" cxnId="{8DBE4829-2760-4201-9AE6-AAC037CBBB6C}">
      <dgm:prSet/>
      <dgm:spPr/>
      <dgm:t>
        <a:bodyPr/>
        <a:lstStyle/>
        <a:p>
          <a:endParaRPr lang="cs-CZ"/>
        </a:p>
      </dgm:t>
    </dgm:pt>
    <dgm:pt modelId="{F35D6607-5650-4625-8F23-18941FF5AC2F}" type="sibTrans" cxnId="{8DBE4829-2760-4201-9AE6-AAC037CBBB6C}">
      <dgm:prSet/>
      <dgm:spPr/>
      <dgm:t>
        <a:bodyPr/>
        <a:lstStyle/>
        <a:p>
          <a:endParaRPr lang="cs-CZ"/>
        </a:p>
      </dgm:t>
    </dgm:pt>
    <dgm:pt modelId="{0FE436DD-9BFD-4DF6-A1EB-9E8DC9EBCC07}" type="pres">
      <dgm:prSet presAssocID="{0C99BAA6-32A2-4AC3-854D-2EAFE5E51A5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133BDA7-854F-4B50-AB9B-FF0644D4188C}" type="pres">
      <dgm:prSet presAssocID="{0C99BAA6-32A2-4AC3-854D-2EAFE5E51A55}" presName="cycle" presStyleCnt="0"/>
      <dgm:spPr/>
    </dgm:pt>
    <dgm:pt modelId="{53A79DAF-02CE-4ACA-BC68-A218086034DD}" type="pres">
      <dgm:prSet presAssocID="{0C99BAA6-32A2-4AC3-854D-2EAFE5E51A55}" presName="centerShape" presStyleCnt="0"/>
      <dgm:spPr/>
    </dgm:pt>
    <dgm:pt modelId="{23FDA921-D50B-4E1A-96CB-4506C00BE95C}" type="pres">
      <dgm:prSet presAssocID="{0C99BAA6-32A2-4AC3-854D-2EAFE5E51A55}" presName="connSite" presStyleLbl="node1" presStyleIdx="0" presStyleCnt="3"/>
      <dgm:spPr/>
    </dgm:pt>
    <dgm:pt modelId="{549CDAB6-2601-4E5B-B3AA-83EBA6C76557}" type="pres">
      <dgm:prSet presAssocID="{0C99BAA6-32A2-4AC3-854D-2EAFE5E51A55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9A8249-9CD1-4C68-B498-32C12C62D4DC}" type="pres">
      <dgm:prSet presAssocID="{3B0EE45F-2F7E-47B8-B8D2-B324F1D4B962}" presName="Name25" presStyleLbl="parChTrans1D1" presStyleIdx="0" presStyleCnt="2"/>
      <dgm:spPr/>
    </dgm:pt>
    <dgm:pt modelId="{BB0906A8-0FE1-4A8C-B32B-90289A98A1A4}" type="pres">
      <dgm:prSet presAssocID="{F3ACB4BB-0316-42E6-BCE3-73F023E88947}" presName="node" presStyleCnt="0"/>
      <dgm:spPr/>
    </dgm:pt>
    <dgm:pt modelId="{061E556D-A96A-411C-B574-960A9A839785}" type="pres">
      <dgm:prSet presAssocID="{F3ACB4BB-0316-42E6-BCE3-73F023E88947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167D5473-3E63-4018-9A8A-4B8B39A66C4D}" type="pres">
      <dgm:prSet presAssocID="{F3ACB4BB-0316-42E6-BCE3-73F023E88947}" presName="childNode" presStyleLbl="revTx" presStyleIdx="0" presStyleCnt="2">
        <dgm:presLayoutVars>
          <dgm:bulletEnabled val="1"/>
        </dgm:presLayoutVars>
      </dgm:prSet>
      <dgm:spPr/>
    </dgm:pt>
    <dgm:pt modelId="{B50D37F4-2313-4644-ADA2-6A5CBAED8EBD}" type="pres">
      <dgm:prSet presAssocID="{35BDDE3C-7825-451C-84A3-730D14FBABFB}" presName="Name25" presStyleLbl="parChTrans1D1" presStyleIdx="1" presStyleCnt="2"/>
      <dgm:spPr/>
    </dgm:pt>
    <dgm:pt modelId="{F654C3BF-3CB7-472F-A5C7-B35308E2497A}" type="pres">
      <dgm:prSet presAssocID="{49926EFE-05BA-4F76-A9CC-1FA0AF6A3041}" presName="node" presStyleCnt="0"/>
      <dgm:spPr/>
    </dgm:pt>
    <dgm:pt modelId="{948BEE25-4C85-4D7F-AAF8-4638FB0D46EB}" type="pres">
      <dgm:prSet presAssocID="{49926EFE-05BA-4F76-A9CC-1FA0AF6A3041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132E2A08-F0AB-4007-86C9-3B643947082E}" type="pres">
      <dgm:prSet presAssocID="{49926EFE-05BA-4F76-A9CC-1FA0AF6A3041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E20DF70C-7AB2-4008-9557-E20190ED6777}" type="presOf" srcId="{6C6E2485-F8C5-4BED-B20D-40D7F62C07E3}" destId="{167D5473-3E63-4018-9A8A-4B8B39A66C4D}" srcOrd="0" destOrd="0" presId="urn:microsoft.com/office/officeart/2005/8/layout/radial2"/>
    <dgm:cxn modelId="{853A461E-0715-4A86-8065-086DE8B151D1}" type="presOf" srcId="{F3ACB4BB-0316-42E6-BCE3-73F023E88947}" destId="{061E556D-A96A-411C-B574-960A9A839785}" srcOrd="0" destOrd="0" presId="urn:microsoft.com/office/officeart/2005/8/layout/radial2"/>
    <dgm:cxn modelId="{8DBE4829-2760-4201-9AE6-AAC037CBBB6C}" srcId="{49926EFE-05BA-4F76-A9CC-1FA0AF6A3041}" destId="{349FFFCB-9CA3-4A31-B17B-7D4489126893}" srcOrd="0" destOrd="0" parTransId="{44580507-DF33-4539-A4E2-D353E0DF59F5}" sibTransId="{F35D6607-5650-4625-8F23-18941FF5AC2F}"/>
    <dgm:cxn modelId="{FB08C95B-EABE-4893-AAFD-42E218EFCE69}" type="presOf" srcId="{0C99BAA6-32A2-4AC3-854D-2EAFE5E51A55}" destId="{0FE436DD-9BFD-4DF6-A1EB-9E8DC9EBCC07}" srcOrd="0" destOrd="0" presId="urn:microsoft.com/office/officeart/2005/8/layout/radial2"/>
    <dgm:cxn modelId="{3BD7306E-8F7B-4762-99A4-013A3AAFCEA4}" type="presOf" srcId="{35BDDE3C-7825-451C-84A3-730D14FBABFB}" destId="{B50D37F4-2313-4644-ADA2-6A5CBAED8EBD}" srcOrd="0" destOrd="0" presId="urn:microsoft.com/office/officeart/2005/8/layout/radial2"/>
    <dgm:cxn modelId="{EBF98E82-22FE-42C1-B15D-C7C327C51FB2}" srcId="{0C99BAA6-32A2-4AC3-854D-2EAFE5E51A55}" destId="{49926EFE-05BA-4F76-A9CC-1FA0AF6A3041}" srcOrd="1" destOrd="0" parTransId="{35BDDE3C-7825-451C-84A3-730D14FBABFB}" sibTransId="{C84CDB91-8008-4957-B629-912F994AF30A}"/>
    <dgm:cxn modelId="{4F0A589D-51C3-48D1-AF27-289653CA3439}" srcId="{0C99BAA6-32A2-4AC3-854D-2EAFE5E51A55}" destId="{F3ACB4BB-0316-42E6-BCE3-73F023E88947}" srcOrd="0" destOrd="0" parTransId="{3B0EE45F-2F7E-47B8-B8D2-B324F1D4B962}" sibTransId="{BFA0CB55-651B-4CF1-9900-A388DD73082E}"/>
    <dgm:cxn modelId="{2BBA0CA7-8461-4F8F-8D30-D4E7F299AFDB}" type="presOf" srcId="{49926EFE-05BA-4F76-A9CC-1FA0AF6A3041}" destId="{948BEE25-4C85-4D7F-AAF8-4638FB0D46EB}" srcOrd="0" destOrd="0" presId="urn:microsoft.com/office/officeart/2005/8/layout/radial2"/>
    <dgm:cxn modelId="{CC6332C9-9623-45EF-9B61-CD9787B6CD41}" type="presOf" srcId="{3B0EE45F-2F7E-47B8-B8D2-B324F1D4B962}" destId="{8B9A8249-9CD1-4C68-B498-32C12C62D4DC}" srcOrd="0" destOrd="0" presId="urn:microsoft.com/office/officeart/2005/8/layout/radial2"/>
    <dgm:cxn modelId="{09C5C2CC-653D-452C-8E71-6D48854CE4EC}" type="presOf" srcId="{349FFFCB-9CA3-4A31-B17B-7D4489126893}" destId="{132E2A08-F0AB-4007-86C9-3B643947082E}" srcOrd="0" destOrd="0" presId="urn:microsoft.com/office/officeart/2005/8/layout/radial2"/>
    <dgm:cxn modelId="{FF62B6FE-F470-4F8E-8E6B-35C91381DE8C}" srcId="{F3ACB4BB-0316-42E6-BCE3-73F023E88947}" destId="{6C6E2485-F8C5-4BED-B20D-40D7F62C07E3}" srcOrd="0" destOrd="0" parTransId="{0DB5C878-A734-4328-890C-798F5174B9AE}" sibTransId="{78E25BB4-CEE0-485B-A826-D39F665B7AFE}"/>
    <dgm:cxn modelId="{F9444644-F911-4854-AC88-B0F53D5446E3}" type="presParOf" srcId="{0FE436DD-9BFD-4DF6-A1EB-9E8DC9EBCC07}" destId="{1133BDA7-854F-4B50-AB9B-FF0644D4188C}" srcOrd="0" destOrd="0" presId="urn:microsoft.com/office/officeart/2005/8/layout/radial2"/>
    <dgm:cxn modelId="{6629F6E3-EB12-47BF-9EA1-2EE71B27072F}" type="presParOf" srcId="{1133BDA7-854F-4B50-AB9B-FF0644D4188C}" destId="{53A79DAF-02CE-4ACA-BC68-A218086034DD}" srcOrd="0" destOrd="0" presId="urn:microsoft.com/office/officeart/2005/8/layout/radial2"/>
    <dgm:cxn modelId="{BA4B485F-47AB-4916-89F1-93B2B5854F92}" type="presParOf" srcId="{53A79DAF-02CE-4ACA-BC68-A218086034DD}" destId="{23FDA921-D50B-4E1A-96CB-4506C00BE95C}" srcOrd="0" destOrd="0" presId="urn:microsoft.com/office/officeart/2005/8/layout/radial2"/>
    <dgm:cxn modelId="{7D3B511D-BFE3-4CF2-9D48-A9374B55EB7B}" type="presParOf" srcId="{53A79DAF-02CE-4ACA-BC68-A218086034DD}" destId="{549CDAB6-2601-4E5B-B3AA-83EBA6C76557}" srcOrd="1" destOrd="0" presId="urn:microsoft.com/office/officeart/2005/8/layout/radial2"/>
    <dgm:cxn modelId="{BC3D1DE7-FE4D-42A4-851F-A7B1D019E012}" type="presParOf" srcId="{1133BDA7-854F-4B50-AB9B-FF0644D4188C}" destId="{8B9A8249-9CD1-4C68-B498-32C12C62D4DC}" srcOrd="1" destOrd="0" presId="urn:microsoft.com/office/officeart/2005/8/layout/radial2"/>
    <dgm:cxn modelId="{88D3373F-2987-4679-8D40-F5DA5C04D794}" type="presParOf" srcId="{1133BDA7-854F-4B50-AB9B-FF0644D4188C}" destId="{BB0906A8-0FE1-4A8C-B32B-90289A98A1A4}" srcOrd="2" destOrd="0" presId="urn:microsoft.com/office/officeart/2005/8/layout/radial2"/>
    <dgm:cxn modelId="{2FD72ED8-E2BF-4F37-ACDF-038B9296283D}" type="presParOf" srcId="{BB0906A8-0FE1-4A8C-B32B-90289A98A1A4}" destId="{061E556D-A96A-411C-B574-960A9A839785}" srcOrd="0" destOrd="0" presId="urn:microsoft.com/office/officeart/2005/8/layout/radial2"/>
    <dgm:cxn modelId="{71923FCF-1534-451A-AF3E-7E7986C71DB5}" type="presParOf" srcId="{BB0906A8-0FE1-4A8C-B32B-90289A98A1A4}" destId="{167D5473-3E63-4018-9A8A-4B8B39A66C4D}" srcOrd="1" destOrd="0" presId="urn:microsoft.com/office/officeart/2005/8/layout/radial2"/>
    <dgm:cxn modelId="{90BC0C97-CE52-4BA6-9336-ECE691C16115}" type="presParOf" srcId="{1133BDA7-854F-4B50-AB9B-FF0644D4188C}" destId="{B50D37F4-2313-4644-ADA2-6A5CBAED8EBD}" srcOrd="3" destOrd="0" presId="urn:microsoft.com/office/officeart/2005/8/layout/radial2"/>
    <dgm:cxn modelId="{16F059A9-256E-4F82-9D25-1690F9D7FBDF}" type="presParOf" srcId="{1133BDA7-854F-4B50-AB9B-FF0644D4188C}" destId="{F654C3BF-3CB7-472F-A5C7-B35308E2497A}" srcOrd="4" destOrd="0" presId="urn:microsoft.com/office/officeart/2005/8/layout/radial2"/>
    <dgm:cxn modelId="{42A3FA84-DE7C-4F31-B39C-A5D83B167651}" type="presParOf" srcId="{F654C3BF-3CB7-472F-A5C7-B35308E2497A}" destId="{948BEE25-4C85-4D7F-AAF8-4638FB0D46EB}" srcOrd="0" destOrd="0" presId="urn:microsoft.com/office/officeart/2005/8/layout/radial2"/>
    <dgm:cxn modelId="{32272E93-5EC1-4202-8A54-FCEB426AC5FD}" type="presParOf" srcId="{F654C3BF-3CB7-472F-A5C7-B35308E2497A}" destId="{132E2A08-F0AB-4007-86C9-3B643947082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99BAA6-32A2-4AC3-854D-2EAFE5E51A5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ACB4BB-0316-42E6-BCE3-73F023E8894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/>
            <a:t>Vražda J. Z.</a:t>
          </a:r>
        </a:p>
      </dgm:t>
    </dgm:pt>
    <dgm:pt modelId="{BFA0CB55-651B-4CF1-9900-A388DD73082E}" type="sibTrans" cxnId="{4F0A589D-51C3-48D1-AF27-289653CA3439}">
      <dgm:prSet/>
      <dgm:spPr/>
      <dgm:t>
        <a:bodyPr/>
        <a:lstStyle/>
        <a:p>
          <a:endParaRPr lang="cs-CZ"/>
        </a:p>
      </dgm:t>
    </dgm:pt>
    <dgm:pt modelId="{3B0EE45F-2F7E-47B8-B8D2-B324F1D4B962}" type="parTrans" cxnId="{4F0A589D-51C3-48D1-AF27-289653CA3439}">
      <dgm:prSet/>
      <dgm:spPr/>
      <dgm:t>
        <a:bodyPr/>
        <a:lstStyle/>
        <a:p>
          <a:endParaRPr lang="cs-CZ"/>
        </a:p>
      </dgm:t>
    </dgm:pt>
    <dgm:pt modelId="{6C6E2485-F8C5-4BED-B20D-40D7F62C07E3}">
      <dgm:prSet phldrT="[Text]" custT="1"/>
      <dgm:spPr/>
      <dgm:t>
        <a:bodyPr/>
        <a:lstStyle/>
        <a:p>
          <a:r>
            <a:rPr lang="cs-CZ" sz="1600" dirty="0"/>
            <a:t>39 bodnořezných ran do hrudníku a břicha</a:t>
          </a:r>
        </a:p>
      </dgm:t>
    </dgm:pt>
    <dgm:pt modelId="{0DB5C878-A734-4328-890C-798F5174B9AE}" type="parTrans" cxnId="{FF62B6FE-F470-4F8E-8E6B-35C91381DE8C}">
      <dgm:prSet/>
      <dgm:spPr/>
      <dgm:t>
        <a:bodyPr/>
        <a:lstStyle/>
        <a:p>
          <a:endParaRPr lang="cs-CZ"/>
        </a:p>
      </dgm:t>
    </dgm:pt>
    <dgm:pt modelId="{78E25BB4-CEE0-485B-A826-D39F665B7AFE}" type="sibTrans" cxnId="{FF62B6FE-F470-4F8E-8E6B-35C91381DE8C}">
      <dgm:prSet/>
      <dgm:spPr/>
      <dgm:t>
        <a:bodyPr/>
        <a:lstStyle/>
        <a:p>
          <a:endParaRPr lang="cs-CZ"/>
        </a:p>
      </dgm:t>
    </dgm:pt>
    <dgm:pt modelId="{49926EFE-05BA-4F76-A9CC-1FA0AF6A3041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200" b="1" dirty="0"/>
            <a:t>Sbíhající se hospodářská trestná činnost</a:t>
          </a:r>
        </a:p>
      </dgm:t>
    </dgm:pt>
    <dgm:pt modelId="{35BDDE3C-7825-451C-84A3-730D14FBABFB}" type="parTrans" cxnId="{EBF98E82-22FE-42C1-B15D-C7C327C51FB2}">
      <dgm:prSet/>
      <dgm:spPr/>
      <dgm:t>
        <a:bodyPr/>
        <a:lstStyle/>
        <a:p>
          <a:endParaRPr lang="cs-CZ"/>
        </a:p>
      </dgm:t>
    </dgm:pt>
    <dgm:pt modelId="{C84CDB91-8008-4957-B629-912F994AF30A}" type="sibTrans" cxnId="{EBF98E82-22FE-42C1-B15D-C7C327C51FB2}">
      <dgm:prSet/>
      <dgm:spPr/>
      <dgm:t>
        <a:bodyPr/>
        <a:lstStyle/>
        <a:p>
          <a:endParaRPr lang="cs-CZ"/>
        </a:p>
      </dgm:t>
    </dgm:pt>
    <dgm:pt modelId="{349FFFCB-9CA3-4A31-B17B-7D4489126893}">
      <dgm:prSet phldrT="[Text]" custT="1"/>
      <dgm:spPr/>
      <dgm:t>
        <a:bodyPr/>
        <a:lstStyle/>
        <a:p>
          <a:r>
            <a:rPr lang="cs-CZ" sz="1600" dirty="0"/>
            <a:t>za 3 roky neoprávněně vyvedl z majetku firmy J. Z. finanční prostředky ve výši 14 mil. Kč</a:t>
          </a:r>
        </a:p>
      </dgm:t>
    </dgm:pt>
    <dgm:pt modelId="{44580507-DF33-4539-A4E2-D353E0DF59F5}" type="parTrans" cxnId="{8DBE4829-2760-4201-9AE6-AAC037CBBB6C}">
      <dgm:prSet/>
      <dgm:spPr/>
      <dgm:t>
        <a:bodyPr/>
        <a:lstStyle/>
        <a:p>
          <a:endParaRPr lang="cs-CZ"/>
        </a:p>
      </dgm:t>
    </dgm:pt>
    <dgm:pt modelId="{F35D6607-5650-4625-8F23-18941FF5AC2F}" type="sibTrans" cxnId="{8DBE4829-2760-4201-9AE6-AAC037CBBB6C}">
      <dgm:prSet/>
      <dgm:spPr/>
      <dgm:t>
        <a:bodyPr/>
        <a:lstStyle/>
        <a:p>
          <a:endParaRPr lang="cs-CZ"/>
        </a:p>
      </dgm:t>
    </dgm:pt>
    <dgm:pt modelId="{C52A3D69-7132-4FBB-843A-22F42272AB63}">
      <dgm:prSet phldrT="[Text]" custT="1"/>
      <dgm:spPr>
        <a:solidFill>
          <a:srgbClr val="941651"/>
        </a:solidFill>
      </dgm:spPr>
      <dgm:t>
        <a:bodyPr/>
        <a:lstStyle/>
        <a:p>
          <a:r>
            <a:rPr lang="cs-CZ" sz="1200" b="1" dirty="0"/>
            <a:t>Sociální profil</a:t>
          </a:r>
        </a:p>
      </dgm:t>
    </dgm:pt>
    <dgm:pt modelId="{47A0FA82-26E3-4D06-8CBA-A22AE3156F69}" type="parTrans" cxnId="{10C4AD39-6F1C-49A7-B9B3-8856FAB80F50}">
      <dgm:prSet/>
      <dgm:spPr/>
      <dgm:t>
        <a:bodyPr/>
        <a:lstStyle/>
        <a:p>
          <a:endParaRPr lang="cs-CZ"/>
        </a:p>
      </dgm:t>
    </dgm:pt>
    <dgm:pt modelId="{ACA02E4C-0699-4E4A-8D5F-C85B3131DF6B}" type="sibTrans" cxnId="{10C4AD39-6F1C-49A7-B9B3-8856FAB80F50}">
      <dgm:prSet/>
      <dgm:spPr/>
      <dgm:t>
        <a:bodyPr/>
        <a:lstStyle/>
        <a:p>
          <a:endParaRPr lang="cs-CZ"/>
        </a:p>
      </dgm:t>
    </dgm:pt>
    <dgm:pt modelId="{D5BFFD33-5DDE-465F-922B-D1C51CDBED47}">
      <dgm:prSet phldrT="[Text]" custT="1"/>
      <dgm:spPr/>
      <dgm:t>
        <a:bodyPr/>
        <a:lstStyle/>
        <a:p>
          <a:r>
            <a:rPr lang="cs-CZ" sz="1600" dirty="0"/>
            <a:t>tzv. vytloukal klín klínem</a:t>
          </a:r>
        </a:p>
      </dgm:t>
    </dgm:pt>
    <dgm:pt modelId="{B3C99008-2A48-483C-AFC4-AD10C8A5F42A}" type="parTrans" cxnId="{BB924919-FD54-4F74-8E6C-4DB145A1922B}">
      <dgm:prSet/>
      <dgm:spPr/>
      <dgm:t>
        <a:bodyPr/>
        <a:lstStyle/>
        <a:p>
          <a:endParaRPr lang="cs-CZ"/>
        </a:p>
      </dgm:t>
    </dgm:pt>
    <dgm:pt modelId="{E536FC4D-1B97-414B-889E-AAE15708DFF8}" type="sibTrans" cxnId="{BB924919-FD54-4F74-8E6C-4DB145A1922B}">
      <dgm:prSet/>
      <dgm:spPr/>
      <dgm:t>
        <a:bodyPr/>
        <a:lstStyle/>
        <a:p>
          <a:endParaRPr lang="cs-CZ"/>
        </a:p>
      </dgm:t>
    </dgm:pt>
    <dgm:pt modelId="{BF5248A5-DA09-4C94-81B0-7FAB1DE732C8}">
      <dgm:prSet phldrT="[Text]" custT="1"/>
      <dgm:spPr/>
      <dgm:t>
        <a:bodyPr/>
        <a:lstStyle/>
        <a:p>
          <a:r>
            <a:rPr lang="cs-CZ" sz="1600" dirty="0"/>
            <a:t>vedl skrytý (dvojí) život</a:t>
          </a:r>
        </a:p>
      </dgm:t>
    </dgm:pt>
    <dgm:pt modelId="{2922D290-F01C-474D-AF03-61F06F970CC6}" type="parTrans" cxnId="{6B9571E8-98E6-4750-9158-007027FC22F2}">
      <dgm:prSet/>
      <dgm:spPr/>
      <dgm:t>
        <a:bodyPr/>
        <a:lstStyle/>
        <a:p>
          <a:endParaRPr lang="cs-CZ"/>
        </a:p>
      </dgm:t>
    </dgm:pt>
    <dgm:pt modelId="{165C6046-C2D0-48A5-9D0E-E884CD74B15F}" type="sibTrans" cxnId="{6B9571E8-98E6-4750-9158-007027FC22F2}">
      <dgm:prSet/>
      <dgm:spPr/>
      <dgm:t>
        <a:bodyPr/>
        <a:lstStyle/>
        <a:p>
          <a:endParaRPr lang="cs-CZ"/>
        </a:p>
      </dgm:t>
    </dgm:pt>
    <dgm:pt modelId="{0FE436DD-9BFD-4DF6-A1EB-9E8DC9EBCC07}" type="pres">
      <dgm:prSet presAssocID="{0C99BAA6-32A2-4AC3-854D-2EAFE5E51A5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133BDA7-854F-4B50-AB9B-FF0644D4188C}" type="pres">
      <dgm:prSet presAssocID="{0C99BAA6-32A2-4AC3-854D-2EAFE5E51A55}" presName="cycle" presStyleCnt="0"/>
      <dgm:spPr/>
    </dgm:pt>
    <dgm:pt modelId="{53A79DAF-02CE-4ACA-BC68-A218086034DD}" type="pres">
      <dgm:prSet presAssocID="{0C99BAA6-32A2-4AC3-854D-2EAFE5E51A55}" presName="centerShape" presStyleCnt="0"/>
      <dgm:spPr/>
    </dgm:pt>
    <dgm:pt modelId="{23FDA921-D50B-4E1A-96CB-4506C00BE95C}" type="pres">
      <dgm:prSet presAssocID="{0C99BAA6-32A2-4AC3-854D-2EAFE5E51A55}" presName="connSite" presStyleLbl="node1" presStyleIdx="0" presStyleCnt="4"/>
      <dgm:spPr/>
    </dgm:pt>
    <dgm:pt modelId="{549CDAB6-2601-4E5B-B3AA-83EBA6C76557}" type="pres">
      <dgm:prSet presAssocID="{0C99BAA6-32A2-4AC3-854D-2EAFE5E51A55}" presName="visible" presStyleLbl="node1" presStyleIdx="0" presStyleCnt="4" custScaleX="106749" custScaleY="108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9A8249-9CD1-4C68-B498-32C12C62D4DC}" type="pres">
      <dgm:prSet presAssocID="{3B0EE45F-2F7E-47B8-B8D2-B324F1D4B962}" presName="Name25" presStyleLbl="parChTrans1D1" presStyleIdx="0" presStyleCnt="3"/>
      <dgm:spPr/>
    </dgm:pt>
    <dgm:pt modelId="{BB0906A8-0FE1-4A8C-B32B-90289A98A1A4}" type="pres">
      <dgm:prSet presAssocID="{F3ACB4BB-0316-42E6-BCE3-73F023E88947}" presName="node" presStyleCnt="0"/>
      <dgm:spPr/>
    </dgm:pt>
    <dgm:pt modelId="{061E556D-A96A-411C-B574-960A9A839785}" type="pres">
      <dgm:prSet presAssocID="{F3ACB4BB-0316-42E6-BCE3-73F023E88947}" presName="parentNode" presStyleLbl="node1" presStyleIdx="1" presStyleCnt="4" custLinFactNeighborX="-17994" custLinFactNeighborY="-6304">
        <dgm:presLayoutVars>
          <dgm:chMax val="1"/>
          <dgm:bulletEnabled val="1"/>
        </dgm:presLayoutVars>
      </dgm:prSet>
      <dgm:spPr/>
    </dgm:pt>
    <dgm:pt modelId="{167D5473-3E63-4018-9A8A-4B8B39A66C4D}" type="pres">
      <dgm:prSet presAssocID="{F3ACB4BB-0316-42E6-BCE3-73F023E88947}" presName="childNode" presStyleLbl="revTx" presStyleIdx="0" presStyleCnt="3">
        <dgm:presLayoutVars>
          <dgm:bulletEnabled val="1"/>
        </dgm:presLayoutVars>
      </dgm:prSet>
      <dgm:spPr/>
    </dgm:pt>
    <dgm:pt modelId="{B50D37F4-2313-4644-ADA2-6A5CBAED8EBD}" type="pres">
      <dgm:prSet presAssocID="{35BDDE3C-7825-451C-84A3-730D14FBABFB}" presName="Name25" presStyleLbl="parChTrans1D1" presStyleIdx="1" presStyleCnt="3"/>
      <dgm:spPr/>
    </dgm:pt>
    <dgm:pt modelId="{F654C3BF-3CB7-472F-A5C7-B35308E2497A}" type="pres">
      <dgm:prSet presAssocID="{49926EFE-05BA-4F76-A9CC-1FA0AF6A3041}" presName="node" presStyleCnt="0"/>
      <dgm:spPr/>
    </dgm:pt>
    <dgm:pt modelId="{948BEE25-4C85-4D7F-AAF8-4638FB0D46EB}" type="pres">
      <dgm:prSet presAssocID="{49926EFE-05BA-4F76-A9CC-1FA0AF6A304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32E2A08-F0AB-4007-86C9-3B643947082E}" type="pres">
      <dgm:prSet presAssocID="{49926EFE-05BA-4F76-A9CC-1FA0AF6A3041}" presName="childNode" presStyleLbl="revTx" presStyleIdx="1" presStyleCnt="3">
        <dgm:presLayoutVars>
          <dgm:bulletEnabled val="1"/>
        </dgm:presLayoutVars>
      </dgm:prSet>
      <dgm:spPr/>
    </dgm:pt>
    <dgm:pt modelId="{6CF3D4E9-1E91-4467-B0D4-16F54B921875}" type="pres">
      <dgm:prSet presAssocID="{47A0FA82-26E3-4D06-8CBA-A22AE3156F69}" presName="Name25" presStyleLbl="parChTrans1D1" presStyleIdx="2" presStyleCnt="3"/>
      <dgm:spPr/>
    </dgm:pt>
    <dgm:pt modelId="{DB6E92B5-4D5F-4EEB-8096-B5DDE2CF3270}" type="pres">
      <dgm:prSet presAssocID="{C52A3D69-7132-4FBB-843A-22F42272AB63}" presName="node" presStyleCnt="0"/>
      <dgm:spPr/>
    </dgm:pt>
    <dgm:pt modelId="{94CBEB52-7B7D-466B-BD26-31B73182E59F}" type="pres">
      <dgm:prSet presAssocID="{C52A3D69-7132-4FBB-843A-22F42272AB63}" presName="parentNode" presStyleLbl="node1" presStyleIdx="3" presStyleCnt="4" custLinFactNeighborX="-36759" custLinFactNeighborY="15879">
        <dgm:presLayoutVars>
          <dgm:chMax val="1"/>
          <dgm:bulletEnabled val="1"/>
        </dgm:presLayoutVars>
      </dgm:prSet>
      <dgm:spPr/>
    </dgm:pt>
    <dgm:pt modelId="{8DEEF627-0427-47A4-87F2-108E3483A88D}" type="pres">
      <dgm:prSet presAssocID="{C52A3D69-7132-4FBB-843A-22F42272AB6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B924919-FD54-4F74-8E6C-4DB145A1922B}" srcId="{C52A3D69-7132-4FBB-843A-22F42272AB63}" destId="{D5BFFD33-5DDE-465F-922B-D1C51CDBED47}" srcOrd="0" destOrd="0" parTransId="{B3C99008-2A48-483C-AFC4-AD10C8A5F42A}" sibTransId="{E536FC4D-1B97-414B-889E-AAE15708DFF8}"/>
    <dgm:cxn modelId="{8DBE4829-2760-4201-9AE6-AAC037CBBB6C}" srcId="{49926EFE-05BA-4F76-A9CC-1FA0AF6A3041}" destId="{349FFFCB-9CA3-4A31-B17B-7D4489126893}" srcOrd="0" destOrd="0" parTransId="{44580507-DF33-4539-A4E2-D353E0DF59F5}" sibTransId="{F35D6607-5650-4625-8F23-18941FF5AC2F}"/>
    <dgm:cxn modelId="{10C4AD39-6F1C-49A7-B9B3-8856FAB80F50}" srcId="{0C99BAA6-32A2-4AC3-854D-2EAFE5E51A55}" destId="{C52A3D69-7132-4FBB-843A-22F42272AB63}" srcOrd="2" destOrd="0" parTransId="{47A0FA82-26E3-4D06-8CBA-A22AE3156F69}" sibTransId="{ACA02E4C-0699-4E4A-8D5F-C85B3131DF6B}"/>
    <dgm:cxn modelId="{35E23E60-6706-4259-B85D-9433A9E8B842}" type="presOf" srcId="{49926EFE-05BA-4F76-A9CC-1FA0AF6A3041}" destId="{948BEE25-4C85-4D7F-AAF8-4638FB0D46EB}" srcOrd="0" destOrd="0" presId="urn:microsoft.com/office/officeart/2005/8/layout/radial2"/>
    <dgm:cxn modelId="{2ADBE643-7FF7-48F2-B324-CF2AEC6BF5D0}" type="presOf" srcId="{6C6E2485-F8C5-4BED-B20D-40D7F62C07E3}" destId="{167D5473-3E63-4018-9A8A-4B8B39A66C4D}" srcOrd="0" destOrd="0" presId="urn:microsoft.com/office/officeart/2005/8/layout/radial2"/>
    <dgm:cxn modelId="{1CF31A49-5D89-45A4-8236-FB7FD8F530F2}" type="presOf" srcId="{35BDDE3C-7825-451C-84A3-730D14FBABFB}" destId="{B50D37F4-2313-4644-ADA2-6A5CBAED8EBD}" srcOrd="0" destOrd="0" presId="urn:microsoft.com/office/officeart/2005/8/layout/radial2"/>
    <dgm:cxn modelId="{32ACD458-C251-4DA4-8CF1-EDF9336B428D}" type="presOf" srcId="{D5BFFD33-5DDE-465F-922B-D1C51CDBED47}" destId="{8DEEF627-0427-47A4-87F2-108E3483A88D}" srcOrd="0" destOrd="0" presId="urn:microsoft.com/office/officeart/2005/8/layout/radial2"/>
    <dgm:cxn modelId="{EBF98E82-22FE-42C1-B15D-C7C327C51FB2}" srcId="{0C99BAA6-32A2-4AC3-854D-2EAFE5E51A55}" destId="{49926EFE-05BA-4F76-A9CC-1FA0AF6A3041}" srcOrd="1" destOrd="0" parTransId="{35BDDE3C-7825-451C-84A3-730D14FBABFB}" sibTransId="{C84CDB91-8008-4957-B629-912F994AF30A}"/>
    <dgm:cxn modelId="{3E45E28B-2386-45D8-AC06-F4221C98A0AF}" type="presOf" srcId="{3B0EE45F-2F7E-47B8-B8D2-B324F1D4B962}" destId="{8B9A8249-9CD1-4C68-B498-32C12C62D4DC}" srcOrd="0" destOrd="0" presId="urn:microsoft.com/office/officeart/2005/8/layout/radial2"/>
    <dgm:cxn modelId="{4F0A589D-51C3-48D1-AF27-289653CA3439}" srcId="{0C99BAA6-32A2-4AC3-854D-2EAFE5E51A55}" destId="{F3ACB4BB-0316-42E6-BCE3-73F023E88947}" srcOrd="0" destOrd="0" parTransId="{3B0EE45F-2F7E-47B8-B8D2-B324F1D4B962}" sibTransId="{BFA0CB55-651B-4CF1-9900-A388DD73082E}"/>
    <dgm:cxn modelId="{C2C155B0-D219-4D3A-BDA7-4F49B8CBDEF7}" type="presOf" srcId="{BF5248A5-DA09-4C94-81B0-7FAB1DE732C8}" destId="{8DEEF627-0427-47A4-87F2-108E3483A88D}" srcOrd="0" destOrd="1" presId="urn:microsoft.com/office/officeart/2005/8/layout/radial2"/>
    <dgm:cxn modelId="{DA8E50BD-1FF8-40D5-B334-86A3F1E8F1D1}" type="presOf" srcId="{47A0FA82-26E3-4D06-8CBA-A22AE3156F69}" destId="{6CF3D4E9-1E91-4467-B0D4-16F54B921875}" srcOrd="0" destOrd="0" presId="urn:microsoft.com/office/officeart/2005/8/layout/radial2"/>
    <dgm:cxn modelId="{CC1B8EC6-B69E-4160-A258-260DB483AB91}" type="presOf" srcId="{0C99BAA6-32A2-4AC3-854D-2EAFE5E51A55}" destId="{0FE436DD-9BFD-4DF6-A1EB-9E8DC9EBCC07}" srcOrd="0" destOrd="0" presId="urn:microsoft.com/office/officeart/2005/8/layout/radial2"/>
    <dgm:cxn modelId="{139EC2C8-C2A5-4447-BBA3-44D2692F1FFB}" type="presOf" srcId="{349FFFCB-9CA3-4A31-B17B-7D4489126893}" destId="{132E2A08-F0AB-4007-86C9-3B643947082E}" srcOrd="0" destOrd="0" presId="urn:microsoft.com/office/officeart/2005/8/layout/radial2"/>
    <dgm:cxn modelId="{46FF0AD2-EF44-47AD-B26F-372A58B81760}" type="presOf" srcId="{C52A3D69-7132-4FBB-843A-22F42272AB63}" destId="{94CBEB52-7B7D-466B-BD26-31B73182E59F}" srcOrd="0" destOrd="0" presId="urn:microsoft.com/office/officeart/2005/8/layout/radial2"/>
    <dgm:cxn modelId="{4D31C9E2-4793-4ACF-A523-768F28D8E825}" type="presOf" srcId="{F3ACB4BB-0316-42E6-BCE3-73F023E88947}" destId="{061E556D-A96A-411C-B574-960A9A839785}" srcOrd="0" destOrd="0" presId="urn:microsoft.com/office/officeart/2005/8/layout/radial2"/>
    <dgm:cxn modelId="{6B9571E8-98E6-4750-9158-007027FC22F2}" srcId="{C52A3D69-7132-4FBB-843A-22F42272AB63}" destId="{BF5248A5-DA09-4C94-81B0-7FAB1DE732C8}" srcOrd="1" destOrd="0" parTransId="{2922D290-F01C-474D-AF03-61F06F970CC6}" sibTransId="{165C6046-C2D0-48A5-9D0E-E884CD74B15F}"/>
    <dgm:cxn modelId="{FF62B6FE-F470-4F8E-8E6B-35C91381DE8C}" srcId="{F3ACB4BB-0316-42E6-BCE3-73F023E88947}" destId="{6C6E2485-F8C5-4BED-B20D-40D7F62C07E3}" srcOrd="0" destOrd="0" parTransId="{0DB5C878-A734-4328-890C-798F5174B9AE}" sibTransId="{78E25BB4-CEE0-485B-A826-D39F665B7AFE}"/>
    <dgm:cxn modelId="{8D81D162-D012-46AB-A04D-E4A29595E7FF}" type="presParOf" srcId="{0FE436DD-9BFD-4DF6-A1EB-9E8DC9EBCC07}" destId="{1133BDA7-854F-4B50-AB9B-FF0644D4188C}" srcOrd="0" destOrd="0" presId="urn:microsoft.com/office/officeart/2005/8/layout/radial2"/>
    <dgm:cxn modelId="{A9C2A6DF-14D4-4358-8489-C1DDCAFB2D64}" type="presParOf" srcId="{1133BDA7-854F-4B50-AB9B-FF0644D4188C}" destId="{53A79DAF-02CE-4ACA-BC68-A218086034DD}" srcOrd="0" destOrd="0" presId="urn:microsoft.com/office/officeart/2005/8/layout/radial2"/>
    <dgm:cxn modelId="{34AF0696-8544-4A43-84CB-80F188556C98}" type="presParOf" srcId="{53A79DAF-02CE-4ACA-BC68-A218086034DD}" destId="{23FDA921-D50B-4E1A-96CB-4506C00BE95C}" srcOrd="0" destOrd="0" presId="urn:microsoft.com/office/officeart/2005/8/layout/radial2"/>
    <dgm:cxn modelId="{78FEB1FA-5C1F-47B6-B002-200E25CE2CD0}" type="presParOf" srcId="{53A79DAF-02CE-4ACA-BC68-A218086034DD}" destId="{549CDAB6-2601-4E5B-B3AA-83EBA6C76557}" srcOrd="1" destOrd="0" presId="urn:microsoft.com/office/officeart/2005/8/layout/radial2"/>
    <dgm:cxn modelId="{3CB20403-4FFA-4C57-93D7-41048891D9C4}" type="presParOf" srcId="{1133BDA7-854F-4B50-AB9B-FF0644D4188C}" destId="{8B9A8249-9CD1-4C68-B498-32C12C62D4DC}" srcOrd="1" destOrd="0" presId="urn:microsoft.com/office/officeart/2005/8/layout/radial2"/>
    <dgm:cxn modelId="{CBC34C09-A96A-4D01-A966-733CE8ED0FDE}" type="presParOf" srcId="{1133BDA7-854F-4B50-AB9B-FF0644D4188C}" destId="{BB0906A8-0FE1-4A8C-B32B-90289A98A1A4}" srcOrd="2" destOrd="0" presId="urn:microsoft.com/office/officeart/2005/8/layout/radial2"/>
    <dgm:cxn modelId="{B60E6C47-2164-4483-A86B-1D8CFF4818EE}" type="presParOf" srcId="{BB0906A8-0FE1-4A8C-B32B-90289A98A1A4}" destId="{061E556D-A96A-411C-B574-960A9A839785}" srcOrd="0" destOrd="0" presId="urn:microsoft.com/office/officeart/2005/8/layout/radial2"/>
    <dgm:cxn modelId="{8E58C4DE-66F7-46AA-A278-FE8D30532FD9}" type="presParOf" srcId="{BB0906A8-0FE1-4A8C-B32B-90289A98A1A4}" destId="{167D5473-3E63-4018-9A8A-4B8B39A66C4D}" srcOrd="1" destOrd="0" presId="urn:microsoft.com/office/officeart/2005/8/layout/radial2"/>
    <dgm:cxn modelId="{673D68C7-0A69-42DB-A857-44B8D35DE9AA}" type="presParOf" srcId="{1133BDA7-854F-4B50-AB9B-FF0644D4188C}" destId="{B50D37F4-2313-4644-ADA2-6A5CBAED8EBD}" srcOrd="3" destOrd="0" presId="urn:microsoft.com/office/officeart/2005/8/layout/radial2"/>
    <dgm:cxn modelId="{5E96C2F6-BEE2-4AC1-BC08-DF11FE65F1D0}" type="presParOf" srcId="{1133BDA7-854F-4B50-AB9B-FF0644D4188C}" destId="{F654C3BF-3CB7-472F-A5C7-B35308E2497A}" srcOrd="4" destOrd="0" presId="urn:microsoft.com/office/officeart/2005/8/layout/radial2"/>
    <dgm:cxn modelId="{6124493B-0BB1-41AB-8AFD-EEEAFBF170E1}" type="presParOf" srcId="{F654C3BF-3CB7-472F-A5C7-B35308E2497A}" destId="{948BEE25-4C85-4D7F-AAF8-4638FB0D46EB}" srcOrd="0" destOrd="0" presId="urn:microsoft.com/office/officeart/2005/8/layout/radial2"/>
    <dgm:cxn modelId="{46CC6336-D2FC-4777-8EFE-A1AFE4BE311D}" type="presParOf" srcId="{F654C3BF-3CB7-472F-A5C7-B35308E2497A}" destId="{132E2A08-F0AB-4007-86C9-3B643947082E}" srcOrd="1" destOrd="0" presId="urn:microsoft.com/office/officeart/2005/8/layout/radial2"/>
    <dgm:cxn modelId="{6D41EE94-767A-482C-9ABB-789BDA3BD85C}" type="presParOf" srcId="{1133BDA7-854F-4B50-AB9B-FF0644D4188C}" destId="{6CF3D4E9-1E91-4467-B0D4-16F54B921875}" srcOrd="5" destOrd="0" presId="urn:microsoft.com/office/officeart/2005/8/layout/radial2"/>
    <dgm:cxn modelId="{7F3CE2EB-CC3A-4675-A4E4-A60A7D222B03}" type="presParOf" srcId="{1133BDA7-854F-4B50-AB9B-FF0644D4188C}" destId="{DB6E92B5-4D5F-4EEB-8096-B5DDE2CF3270}" srcOrd="6" destOrd="0" presId="urn:microsoft.com/office/officeart/2005/8/layout/radial2"/>
    <dgm:cxn modelId="{92B6F9B1-0DB1-4831-ABCA-579B60527D94}" type="presParOf" srcId="{DB6E92B5-4D5F-4EEB-8096-B5DDE2CF3270}" destId="{94CBEB52-7B7D-466B-BD26-31B73182E59F}" srcOrd="0" destOrd="0" presId="urn:microsoft.com/office/officeart/2005/8/layout/radial2"/>
    <dgm:cxn modelId="{E087C5CA-A556-4D77-B3CB-04A070EAFE4C}" type="presParOf" srcId="{DB6E92B5-4D5F-4EEB-8096-B5DDE2CF3270}" destId="{8DEEF627-0427-47A4-87F2-108E3483A88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99BAA6-32A2-4AC3-854D-2EAFE5E51A5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ACB4BB-0316-42E6-BCE3-73F023E8894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/>
            <a:t>Vražda J. Z.</a:t>
          </a:r>
        </a:p>
      </dgm:t>
    </dgm:pt>
    <dgm:pt modelId="{BFA0CB55-651B-4CF1-9900-A388DD73082E}" type="sibTrans" cxnId="{4F0A589D-51C3-48D1-AF27-289653CA3439}">
      <dgm:prSet/>
      <dgm:spPr/>
      <dgm:t>
        <a:bodyPr/>
        <a:lstStyle/>
        <a:p>
          <a:endParaRPr lang="cs-CZ"/>
        </a:p>
      </dgm:t>
    </dgm:pt>
    <dgm:pt modelId="{3B0EE45F-2F7E-47B8-B8D2-B324F1D4B962}" type="parTrans" cxnId="{4F0A589D-51C3-48D1-AF27-289653CA3439}">
      <dgm:prSet/>
      <dgm:spPr/>
      <dgm:t>
        <a:bodyPr/>
        <a:lstStyle/>
        <a:p>
          <a:endParaRPr lang="cs-CZ"/>
        </a:p>
      </dgm:t>
    </dgm:pt>
    <dgm:pt modelId="{6C6E2485-F8C5-4BED-B20D-40D7F62C07E3}">
      <dgm:prSet phldrT="[Text]" custT="1"/>
      <dgm:spPr/>
      <dgm:t>
        <a:bodyPr/>
        <a:lstStyle/>
        <a:p>
          <a:r>
            <a:rPr lang="cs-CZ" sz="1600" dirty="0"/>
            <a:t>39 bodnořezných ran do hrudníku a břicha</a:t>
          </a:r>
        </a:p>
      </dgm:t>
    </dgm:pt>
    <dgm:pt modelId="{0DB5C878-A734-4328-890C-798F5174B9AE}" type="parTrans" cxnId="{FF62B6FE-F470-4F8E-8E6B-35C91381DE8C}">
      <dgm:prSet/>
      <dgm:spPr/>
      <dgm:t>
        <a:bodyPr/>
        <a:lstStyle/>
        <a:p>
          <a:endParaRPr lang="cs-CZ"/>
        </a:p>
      </dgm:t>
    </dgm:pt>
    <dgm:pt modelId="{78E25BB4-CEE0-485B-A826-D39F665B7AFE}" type="sibTrans" cxnId="{FF62B6FE-F470-4F8E-8E6B-35C91381DE8C}">
      <dgm:prSet/>
      <dgm:spPr/>
      <dgm:t>
        <a:bodyPr/>
        <a:lstStyle/>
        <a:p>
          <a:endParaRPr lang="cs-CZ"/>
        </a:p>
      </dgm:t>
    </dgm:pt>
    <dgm:pt modelId="{49926EFE-05BA-4F76-A9CC-1FA0AF6A3041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100" b="1" dirty="0"/>
            <a:t>Sbíhající se hospodářská trestná činnost</a:t>
          </a:r>
        </a:p>
      </dgm:t>
    </dgm:pt>
    <dgm:pt modelId="{35BDDE3C-7825-451C-84A3-730D14FBABFB}" type="parTrans" cxnId="{EBF98E82-22FE-42C1-B15D-C7C327C51FB2}">
      <dgm:prSet/>
      <dgm:spPr/>
      <dgm:t>
        <a:bodyPr/>
        <a:lstStyle/>
        <a:p>
          <a:endParaRPr lang="cs-CZ"/>
        </a:p>
      </dgm:t>
    </dgm:pt>
    <dgm:pt modelId="{C84CDB91-8008-4957-B629-912F994AF30A}" type="sibTrans" cxnId="{EBF98E82-22FE-42C1-B15D-C7C327C51FB2}">
      <dgm:prSet/>
      <dgm:spPr/>
      <dgm:t>
        <a:bodyPr/>
        <a:lstStyle/>
        <a:p>
          <a:endParaRPr lang="cs-CZ"/>
        </a:p>
      </dgm:t>
    </dgm:pt>
    <dgm:pt modelId="{349FFFCB-9CA3-4A31-B17B-7D4489126893}">
      <dgm:prSet phldrT="[Text]" custT="1"/>
      <dgm:spPr/>
      <dgm:t>
        <a:bodyPr/>
        <a:lstStyle/>
        <a:p>
          <a:r>
            <a:rPr lang="cs-CZ" sz="1600" dirty="0"/>
            <a:t>za 3 roky neoprávněně vyvedl z majetku firmy J. Z. finanční prostředky ve výši 14 mil. Kč</a:t>
          </a:r>
        </a:p>
      </dgm:t>
    </dgm:pt>
    <dgm:pt modelId="{44580507-DF33-4539-A4E2-D353E0DF59F5}" type="parTrans" cxnId="{8DBE4829-2760-4201-9AE6-AAC037CBBB6C}">
      <dgm:prSet/>
      <dgm:spPr/>
      <dgm:t>
        <a:bodyPr/>
        <a:lstStyle/>
        <a:p>
          <a:endParaRPr lang="cs-CZ"/>
        </a:p>
      </dgm:t>
    </dgm:pt>
    <dgm:pt modelId="{F35D6607-5650-4625-8F23-18941FF5AC2F}" type="sibTrans" cxnId="{8DBE4829-2760-4201-9AE6-AAC037CBBB6C}">
      <dgm:prSet/>
      <dgm:spPr/>
      <dgm:t>
        <a:bodyPr/>
        <a:lstStyle/>
        <a:p>
          <a:endParaRPr lang="cs-CZ"/>
        </a:p>
      </dgm:t>
    </dgm:pt>
    <dgm:pt modelId="{C52A3D69-7132-4FBB-843A-22F42272AB63}">
      <dgm:prSet phldrT="[Text]" custT="1"/>
      <dgm:spPr>
        <a:solidFill>
          <a:srgbClr val="941651"/>
        </a:solidFill>
      </dgm:spPr>
      <dgm:t>
        <a:bodyPr/>
        <a:lstStyle/>
        <a:p>
          <a:r>
            <a:rPr lang="cs-CZ" sz="1200" b="1" dirty="0"/>
            <a:t>Sociální profil</a:t>
          </a:r>
        </a:p>
      </dgm:t>
    </dgm:pt>
    <dgm:pt modelId="{47A0FA82-26E3-4D06-8CBA-A22AE3156F69}" type="parTrans" cxnId="{10C4AD39-6F1C-49A7-B9B3-8856FAB80F50}">
      <dgm:prSet/>
      <dgm:spPr/>
      <dgm:t>
        <a:bodyPr/>
        <a:lstStyle/>
        <a:p>
          <a:endParaRPr lang="cs-CZ"/>
        </a:p>
      </dgm:t>
    </dgm:pt>
    <dgm:pt modelId="{ACA02E4C-0699-4E4A-8D5F-C85B3131DF6B}" type="sibTrans" cxnId="{10C4AD39-6F1C-49A7-B9B3-8856FAB80F50}">
      <dgm:prSet/>
      <dgm:spPr/>
      <dgm:t>
        <a:bodyPr/>
        <a:lstStyle/>
        <a:p>
          <a:endParaRPr lang="cs-CZ"/>
        </a:p>
      </dgm:t>
    </dgm:pt>
    <dgm:pt modelId="{D5BFFD33-5DDE-465F-922B-D1C51CDBED47}">
      <dgm:prSet phldrT="[Text]" custT="1"/>
      <dgm:spPr/>
      <dgm:t>
        <a:bodyPr/>
        <a:lstStyle/>
        <a:p>
          <a:r>
            <a:rPr lang="cs-CZ" sz="1600" dirty="0"/>
            <a:t>tzv. vytloukal klín klínem</a:t>
          </a:r>
        </a:p>
      </dgm:t>
    </dgm:pt>
    <dgm:pt modelId="{B3C99008-2A48-483C-AFC4-AD10C8A5F42A}" type="parTrans" cxnId="{BB924919-FD54-4F74-8E6C-4DB145A1922B}">
      <dgm:prSet/>
      <dgm:spPr/>
      <dgm:t>
        <a:bodyPr/>
        <a:lstStyle/>
        <a:p>
          <a:endParaRPr lang="cs-CZ"/>
        </a:p>
      </dgm:t>
    </dgm:pt>
    <dgm:pt modelId="{E536FC4D-1B97-414B-889E-AAE15708DFF8}" type="sibTrans" cxnId="{BB924919-FD54-4F74-8E6C-4DB145A1922B}">
      <dgm:prSet/>
      <dgm:spPr/>
      <dgm:t>
        <a:bodyPr/>
        <a:lstStyle/>
        <a:p>
          <a:endParaRPr lang="cs-CZ"/>
        </a:p>
      </dgm:t>
    </dgm:pt>
    <dgm:pt modelId="{BF5248A5-DA09-4C94-81B0-7FAB1DE732C8}">
      <dgm:prSet phldrT="[Text]" custT="1"/>
      <dgm:spPr/>
      <dgm:t>
        <a:bodyPr/>
        <a:lstStyle/>
        <a:p>
          <a:r>
            <a:rPr lang="cs-CZ" sz="1600" dirty="0"/>
            <a:t>vedl skrytý (dvojí) život</a:t>
          </a:r>
        </a:p>
      </dgm:t>
    </dgm:pt>
    <dgm:pt modelId="{2922D290-F01C-474D-AF03-61F06F970CC6}" type="parTrans" cxnId="{6B9571E8-98E6-4750-9158-007027FC22F2}">
      <dgm:prSet/>
      <dgm:spPr/>
      <dgm:t>
        <a:bodyPr/>
        <a:lstStyle/>
        <a:p>
          <a:endParaRPr lang="cs-CZ"/>
        </a:p>
      </dgm:t>
    </dgm:pt>
    <dgm:pt modelId="{165C6046-C2D0-48A5-9D0E-E884CD74B15F}" type="sibTrans" cxnId="{6B9571E8-98E6-4750-9158-007027FC22F2}">
      <dgm:prSet/>
      <dgm:spPr/>
      <dgm:t>
        <a:bodyPr/>
        <a:lstStyle/>
        <a:p>
          <a:endParaRPr lang="cs-CZ"/>
        </a:p>
      </dgm:t>
    </dgm:pt>
    <dgm:pt modelId="{D859A364-7632-4306-8DBF-B892541B810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100" b="1" dirty="0"/>
            <a:t>Dřívější hospodářská trestná činnost</a:t>
          </a:r>
        </a:p>
      </dgm:t>
    </dgm:pt>
    <dgm:pt modelId="{C72B7FB2-00C7-488E-BE8E-1B3DB013ED89}" type="parTrans" cxnId="{FBAA78A0-9DF4-4710-91BE-8C11E7770A32}">
      <dgm:prSet/>
      <dgm:spPr/>
      <dgm:t>
        <a:bodyPr/>
        <a:lstStyle/>
        <a:p>
          <a:endParaRPr lang="cs-CZ"/>
        </a:p>
      </dgm:t>
    </dgm:pt>
    <dgm:pt modelId="{A76ECED6-5A7B-42A9-BBAB-CE6799F06388}" type="sibTrans" cxnId="{FBAA78A0-9DF4-4710-91BE-8C11E7770A32}">
      <dgm:prSet/>
      <dgm:spPr/>
      <dgm:t>
        <a:bodyPr/>
        <a:lstStyle/>
        <a:p>
          <a:endParaRPr lang="cs-CZ"/>
        </a:p>
      </dgm:t>
    </dgm:pt>
    <dgm:pt modelId="{0C9C7B83-FCB7-4F34-BF2F-1AE5E4CA9BD5}">
      <dgm:prSet phldrT="[Text]" custT="1"/>
      <dgm:spPr/>
      <dgm:t>
        <a:bodyPr/>
        <a:lstStyle/>
        <a:p>
          <a:r>
            <a:rPr lang="cs-CZ" sz="1600" dirty="0"/>
            <a:t>za 4 roky neoprávněně vyvedl z majetku obce finanční prostředky ve výši 9 mil. Kč</a:t>
          </a:r>
          <a:r>
            <a:rPr lang="cs-CZ" sz="1800" dirty="0"/>
            <a:t>.</a:t>
          </a:r>
        </a:p>
      </dgm:t>
    </dgm:pt>
    <dgm:pt modelId="{228C4FC1-7F72-459B-9C5B-A1EE77C4FF0B}" type="parTrans" cxnId="{627FB2A5-17DB-4A61-91F2-DE82A5B5EB56}">
      <dgm:prSet/>
      <dgm:spPr/>
      <dgm:t>
        <a:bodyPr/>
        <a:lstStyle/>
        <a:p>
          <a:endParaRPr lang="cs-CZ"/>
        </a:p>
      </dgm:t>
    </dgm:pt>
    <dgm:pt modelId="{FE8DEA69-E398-4931-8626-106F43EF3149}" type="sibTrans" cxnId="{627FB2A5-17DB-4A61-91F2-DE82A5B5EB56}">
      <dgm:prSet/>
      <dgm:spPr/>
      <dgm:t>
        <a:bodyPr/>
        <a:lstStyle/>
        <a:p>
          <a:endParaRPr lang="cs-CZ"/>
        </a:p>
      </dgm:t>
    </dgm:pt>
    <dgm:pt modelId="{0FE436DD-9BFD-4DF6-A1EB-9E8DC9EBCC07}" type="pres">
      <dgm:prSet presAssocID="{0C99BAA6-32A2-4AC3-854D-2EAFE5E51A5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133BDA7-854F-4B50-AB9B-FF0644D4188C}" type="pres">
      <dgm:prSet presAssocID="{0C99BAA6-32A2-4AC3-854D-2EAFE5E51A55}" presName="cycle" presStyleCnt="0"/>
      <dgm:spPr/>
    </dgm:pt>
    <dgm:pt modelId="{53A79DAF-02CE-4ACA-BC68-A218086034DD}" type="pres">
      <dgm:prSet presAssocID="{0C99BAA6-32A2-4AC3-854D-2EAFE5E51A55}" presName="centerShape" presStyleCnt="0"/>
      <dgm:spPr/>
    </dgm:pt>
    <dgm:pt modelId="{23FDA921-D50B-4E1A-96CB-4506C00BE95C}" type="pres">
      <dgm:prSet presAssocID="{0C99BAA6-32A2-4AC3-854D-2EAFE5E51A55}" presName="connSite" presStyleLbl="node1" presStyleIdx="0" presStyleCnt="5"/>
      <dgm:spPr/>
    </dgm:pt>
    <dgm:pt modelId="{549CDAB6-2601-4E5B-B3AA-83EBA6C76557}" type="pres">
      <dgm:prSet presAssocID="{0C99BAA6-32A2-4AC3-854D-2EAFE5E51A55}" presName="visible" presStyleLbl="node1" presStyleIdx="0" presStyleCnt="5" custScaleX="106749" custScaleY="108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9A8249-9CD1-4C68-B498-32C12C62D4DC}" type="pres">
      <dgm:prSet presAssocID="{3B0EE45F-2F7E-47B8-B8D2-B324F1D4B962}" presName="Name25" presStyleLbl="parChTrans1D1" presStyleIdx="0" presStyleCnt="4"/>
      <dgm:spPr/>
    </dgm:pt>
    <dgm:pt modelId="{BB0906A8-0FE1-4A8C-B32B-90289A98A1A4}" type="pres">
      <dgm:prSet presAssocID="{F3ACB4BB-0316-42E6-BCE3-73F023E88947}" presName="node" presStyleCnt="0"/>
      <dgm:spPr/>
    </dgm:pt>
    <dgm:pt modelId="{061E556D-A96A-411C-B574-960A9A839785}" type="pres">
      <dgm:prSet presAssocID="{F3ACB4BB-0316-42E6-BCE3-73F023E88947}" presName="parentNode" presStyleLbl="node1" presStyleIdx="1" presStyleCnt="5" custLinFactNeighborX="-17994" custLinFactNeighborY="-6304">
        <dgm:presLayoutVars>
          <dgm:chMax val="1"/>
          <dgm:bulletEnabled val="1"/>
        </dgm:presLayoutVars>
      </dgm:prSet>
      <dgm:spPr/>
    </dgm:pt>
    <dgm:pt modelId="{167D5473-3E63-4018-9A8A-4B8B39A66C4D}" type="pres">
      <dgm:prSet presAssocID="{F3ACB4BB-0316-42E6-BCE3-73F023E88947}" presName="childNode" presStyleLbl="revTx" presStyleIdx="0" presStyleCnt="4">
        <dgm:presLayoutVars>
          <dgm:bulletEnabled val="1"/>
        </dgm:presLayoutVars>
      </dgm:prSet>
      <dgm:spPr/>
    </dgm:pt>
    <dgm:pt modelId="{B50D37F4-2313-4644-ADA2-6A5CBAED8EBD}" type="pres">
      <dgm:prSet presAssocID="{35BDDE3C-7825-451C-84A3-730D14FBABFB}" presName="Name25" presStyleLbl="parChTrans1D1" presStyleIdx="1" presStyleCnt="4"/>
      <dgm:spPr/>
    </dgm:pt>
    <dgm:pt modelId="{F654C3BF-3CB7-472F-A5C7-B35308E2497A}" type="pres">
      <dgm:prSet presAssocID="{49926EFE-05BA-4F76-A9CC-1FA0AF6A3041}" presName="node" presStyleCnt="0"/>
      <dgm:spPr/>
    </dgm:pt>
    <dgm:pt modelId="{948BEE25-4C85-4D7F-AAF8-4638FB0D46EB}" type="pres">
      <dgm:prSet presAssocID="{49926EFE-05BA-4F76-A9CC-1FA0AF6A3041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132E2A08-F0AB-4007-86C9-3B643947082E}" type="pres">
      <dgm:prSet presAssocID="{49926EFE-05BA-4F76-A9CC-1FA0AF6A3041}" presName="childNode" presStyleLbl="revTx" presStyleIdx="1" presStyleCnt="4">
        <dgm:presLayoutVars>
          <dgm:bulletEnabled val="1"/>
        </dgm:presLayoutVars>
      </dgm:prSet>
      <dgm:spPr/>
    </dgm:pt>
    <dgm:pt modelId="{6CF3D4E9-1E91-4467-B0D4-16F54B921875}" type="pres">
      <dgm:prSet presAssocID="{47A0FA82-26E3-4D06-8CBA-A22AE3156F69}" presName="Name25" presStyleLbl="parChTrans1D1" presStyleIdx="2" presStyleCnt="4"/>
      <dgm:spPr/>
    </dgm:pt>
    <dgm:pt modelId="{DB6E92B5-4D5F-4EEB-8096-B5DDE2CF3270}" type="pres">
      <dgm:prSet presAssocID="{C52A3D69-7132-4FBB-843A-22F42272AB63}" presName="node" presStyleCnt="0"/>
      <dgm:spPr/>
    </dgm:pt>
    <dgm:pt modelId="{94CBEB52-7B7D-466B-BD26-31B73182E59F}" type="pres">
      <dgm:prSet presAssocID="{C52A3D69-7132-4FBB-843A-22F42272AB63}" presName="parentNode" presStyleLbl="node1" presStyleIdx="3" presStyleCnt="5" custLinFactNeighborX="13324" custLinFactNeighborY="-11741">
        <dgm:presLayoutVars>
          <dgm:chMax val="1"/>
          <dgm:bulletEnabled val="1"/>
        </dgm:presLayoutVars>
      </dgm:prSet>
      <dgm:spPr/>
    </dgm:pt>
    <dgm:pt modelId="{8DEEF627-0427-47A4-87F2-108E3483A88D}" type="pres">
      <dgm:prSet presAssocID="{C52A3D69-7132-4FBB-843A-22F42272AB63}" presName="childNode" presStyleLbl="revTx" presStyleIdx="2" presStyleCnt="4">
        <dgm:presLayoutVars>
          <dgm:bulletEnabled val="1"/>
        </dgm:presLayoutVars>
      </dgm:prSet>
      <dgm:spPr/>
    </dgm:pt>
    <dgm:pt modelId="{6971A506-9CED-42BA-A832-6D2153437F3C}" type="pres">
      <dgm:prSet presAssocID="{C72B7FB2-00C7-488E-BE8E-1B3DB013ED89}" presName="Name25" presStyleLbl="parChTrans1D1" presStyleIdx="3" presStyleCnt="4"/>
      <dgm:spPr/>
    </dgm:pt>
    <dgm:pt modelId="{B104A2E4-51FE-4617-9F75-822DF7DF5610}" type="pres">
      <dgm:prSet presAssocID="{D859A364-7632-4306-8DBF-B892541B8108}" presName="node" presStyleCnt="0"/>
      <dgm:spPr/>
    </dgm:pt>
    <dgm:pt modelId="{EE9D8F1A-BFBC-4618-B487-52519E96B4CC}" type="pres">
      <dgm:prSet presAssocID="{D859A364-7632-4306-8DBF-B892541B8108}" presName="parentNode" presStyleLbl="node1" presStyleIdx="4" presStyleCnt="5" custLinFactX="33765" custLinFactNeighborX="100000" custLinFactNeighborY="5061">
        <dgm:presLayoutVars>
          <dgm:chMax val="1"/>
          <dgm:bulletEnabled val="1"/>
        </dgm:presLayoutVars>
      </dgm:prSet>
      <dgm:spPr/>
    </dgm:pt>
    <dgm:pt modelId="{401B3379-B8B8-41BC-B4BA-1D834383EA9A}" type="pres">
      <dgm:prSet presAssocID="{D859A364-7632-4306-8DBF-B892541B8108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3E104E0A-4DEB-4282-9006-CF26E179F87A}" type="presOf" srcId="{0C9C7B83-FCB7-4F34-BF2F-1AE5E4CA9BD5}" destId="{401B3379-B8B8-41BC-B4BA-1D834383EA9A}" srcOrd="0" destOrd="0" presId="urn:microsoft.com/office/officeart/2005/8/layout/radial2"/>
    <dgm:cxn modelId="{BB924919-FD54-4F74-8E6C-4DB145A1922B}" srcId="{C52A3D69-7132-4FBB-843A-22F42272AB63}" destId="{D5BFFD33-5DDE-465F-922B-D1C51CDBED47}" srcOrd="0" destOrd="0" parTransId="{B3C99008-2A48-483C-AFC4-AD10C8A5F42A}" sibTransId="{E536FC4D-1B97-414B-889E-AAE15708DFF8}"/>
    <dgm:cxn modelId="{42A7B825-D9DA-48F3-969D-D4AE86B65D23}" type="presOf" srcId="{C52A3D69-7132-4FBB-843A-22F42272AB63}" destId="{94CBEB52-7B7D-466B-BD26-31B73182E59F}" srcOrd="0" destOrd="0" presId="urn:microsoft.com/office/officeart/2005/8/layout/radial2"/>
    <dgm:cxn modelId="{8DBE4829-2760-4201-9AE6-AAC037CBBB6C}" srcId="{49926EFE-05BA-4F76-A9CC-1FA0AF6A3041}" destId="{349FFFCB-9CA3-4A31-B17B-7D4489126893}" srcOrd="0" destOrd="0" parTransId="{44580507-DF33-4539-A4E2-D353E0DF59F5}" sibTransId="{F35D6607-5650-4625-8F23-18941FF5AC2F}"/>
    <dgm:cxn modelId="{97A7A52F-A926-4692-8184-A5E6602EA74C}" type="presOf" srcId="{0C99BAA6-32A2-4AC3-854D-2EAFE5E51A55}" destId="{0FE436DD-9BFD-4DF6-A1EB-9E8DC9EBCC07}" srcOrd="0" destOrd="0" presId="urn:microsoft.com/office/officeart/2005/8/layout/radial2"/>
    <dgm:cxn modelId="{10C4AD39-6F1C-49A7-B9B3-8856FAB80F50}" srcId="{0C99BAA6-32A2-4AC3-854D-2EAFE5E51A55}" destId="{C52A3D69-7132-4FBB-843A-22F42272AB63}" srcOrd="2" destOrd="0" parTransId="{47A0FA82-26E3-4D06-8CBA-A22AE3156F69}" sibTransId="{ACA02E4C-0699-4E4A-8D5F-C85B3131DF6B}"/>
    <dgm:cxn modelId="{999F8C3E-67E0-4BC8-95E1-AAA8E85DAD14}" type="presOf" srcId="{C72B7FB2-00C7-488E-BE8E-1B3DB013ED89}" destId="{6971A506-9CED-42BA-A832-6D2153437F3C}" srcOrd="0" destOrd="0" presId="urn:microsoft.com/office/officeart/2005/8/layout/radial2"/>
    <dgm:cxn modelId="{9994C75F-EB03-48B2-8630-0C233CC6352F}" type="presOf" srcId="{3B0EE45F-2F7E-47B8-B8D2-B324F1D4B962}" destId="{8B9A8249-9CD1-4C68-B498-32C12C62D4DC}" srcOrd="0" destOrd="0" presId="urn:microsoft.com/office/officeart/2005/8/layout/radial2"/>
    <dgm:cxn modelId="{EBF98E82-22FE-42C1-B15D-C7C327C51FB2}" srcId="{0C99BAA6-32A2-4AC3-854D-2EAFE5E51A55}" destId="{49926EFE-05BA-4F76-A9CC-1FA0AF6A3041}" srcOrd="1" destOrd="0" parTransId="{35BDDE3C-7825-451C-84A3-730D14FBABFB}" sibTransId="{C84CDB91-8008-4957-B629-912F994AF30A}"/>
    <dgm:cxn modelId="{682CAB82-2ED7-4097-B7FB-D08B1F4F3589}" type="presOf" srcId="{49926EFE-05BA-4F76-A9CC-1FA0AF6A3041}" destId="{948BEE25-4C85-4D7F-AAF8-4638FB0D46EB}" srcOrd="0" destOrd="0" presId="urn:microsoft.com/office/officeart/2005/8/layout/radial2"/>
    <dgm:cxn modelId="{BD252486-D6C0-45F9-9C25-5E9E5602704C}" type="presOf" srcId="{6C6E2485-F8C5-4BED-B20D-40D7F62C07E3}" destId="{167D5473-3E63-4018-9A8A-4B8B39A66C4D}" srcOrd="0" destOrd="0" presId="urn:microsoft.com/office/officeart/2005/8/layout/radial2"/>
    <dgm:cxn modelId="{FB504189-EEE6-4F0D-983F-16992B3DC3F7}" type="presOf" srcId="{F3ACB4BB-0316-42E6-BCE3-73F023E88947}" destId="{061E556D-A96A-411C-B574-960A9A839785}" srcOrd="0" destOrd="0" presId="urn:microsoft.com/office/officeart/2005/8/layout/radial2"/>
    <dgm:cxn modelId="{4F0A589D-51C3-48D1-AF27-289653CA3439}" srcId="{0C99BAA6-32A2-4AC3-854D-2EAFE5E51A55}" destId="{F3ACB4BB-0316-42E6-BCE3-73F023E88947}" srcOrd="0" destOrd="0" parTransId="{3B0EE45F-2F7E-47B8-B8D2-B324F1D4B962}" sibTransId="{BFA0CB55-651B-4CF1-9900-A388DD73082E}"/>
    <dgm:cxn modelId="{FBAA78A0-9DF4-4710-91BE-8C11E7770A32}" srcId="{0C99BAA6-32A2-4AC3-854D-2EAFE5E51A55}" destId="{D859A364-7632-4306-8DBF-B892541B8108}" srcOrd="3" destOrd="0" parTransId="{C72B7FB2-00C7-488E-BE8E-1B3DB013ED89}" sibTransId="{A76ECED6-5A7B-42A9-BBAB-CE6799F06388}"/>
    <dgm:cxn modelId="{547118A2-8851-4A19-87F7-05C0D0184F78}" type="presOf" srcId="{35BDDE3C-7825-451C-84A3-730D14FBABFB}" destId="{B50D37F4-2313-4644-ADA2-6A5CBAED8EBD}" srcOrd="0" destOrd="0" presId="urn:microsoft.com/office/officeart/2005/8/layout/radial2"/>
    <dgm:cxn modelId="{627FB2A5-17DB-4A61-91F2-DE82A5B5EB56}" srcId="{D859A364-7632-4306-8DBF-B892541B8108}" destId="{0C9C7B83-FCB7-4F34-BF2F-1AE5E4CA9BD5}" srcOrd="0" destOrd="0" parTransId="{228C4FC1-7F72-459B-9C5B-A1EE77C4FF0B}" sibTransId="{FE8DEA69-E398-4931-8626-106F43EF3149}"/>
    <dgm:cxn modelId="{99DBD8C8-828B-495A-854D-997A6C62D391}" type="presOf" srcId="{47A0FA82-26E3-4D06-8CBA-A22AE3156F69}" destId="{6CF3D4E9-1E91-4467-B0D4-16F54B921875}" srcOrd="0" destOrd="0" presId="urn:microsoft.com/office/officeart/2005/8/layout/radial2"/>
    <dgm:cxn modelId="{630102E0-33A8-4327-BD58-F092C44D13B7}" type="presOf" srcId="{BF5248A5-DA09-4C94-81B0-7FAB1DE732C8}" destId="{8DEEF627-0427-47A4-87F2-108E3483A88D}" srcOrd="0" destOrd="1" presId="urn:microsoft.com/office/officeart/2005/8/layout/radial2"/>
    <dgm:cxn modelId="{C9C613E0-44B6-4D06-AEC1-A718C72CA80B}" type="presOf" srcId="{349FFFCB-9CA3-4A31-B17B-7D4489126893}" destId="{132E2A08-F0AB-4007-86C9-3B643947082E}" srcOrd="0" destOrd="0" presId="urn:microsoft.com/office/officeart/2005/8/layout/radial2"/>
    <dgm:cxn modelId="{6B9571E8-98E6-4750-9158-007027FC22F2}" srcId="{C52A3D69-7132-4FBB-843A-22F42272AB63}" destId="{BF5248A5-DA09-4C94-81B0-7FAB1DE732C8}" srcOrd="1" destOrd="0" parTransId="{2922D290-F01C-474D-AF03-61F06F970CC6}" sibTransId="{165C6046-C2D0-48A5-9D0E-E884CD74B15F}"/>
    <dgm:cxn modelId="{9AB2C2F4-FDF9-46E7-84FB-884A4F55FAE3}" type="presOf" srcId="{D5BFFD33-5DDE-465F-922B-D1C51CDBED47}" destId="{8DEEF627-0427-47A4-87F2-108E3483A88D}" srcOrd="0" destOrd="0" presId="urn:microsoft.com/office/officeart/2005/8/layout/radial2"/>
    <dgm:cxn modelId="{72677DFB-4B2A-4EE9-998A-73817E6751ED}" type="presOf" srcId="{D859A364-7632-4306-8DBF-B892541B8108}" destId="{EE9D8F1A-BFBC-4618-B487-52519E96B4CC}" srcOrd="0" destOrd="0" presId="urn:microsoft.com/office/officeart/2005/8/layout/radial2"/>
    <dgm:cxn modelId="{FF62B6FE-F470-4F8E-8E6B-35C91381DE8C}" srcId="{F3ACB4BB-0316-42E6-BCE3-73F023E88947}" destId="{6C6E2485-F8C5-4BED-B20D-40D7F62C07E3}" srcOrd="0" destOrd="0" parTransId="{0DB5C878-A734-4328-890C-798F5174B9AE}" sibTransId="{78E25BB4-CEE0-485B-A826-D39F665B7AFE}"/>
    <dgm:cxn modelId="{3F836F63-E654-411A-B4FE-6841179C2172}" type="presParOf" srcId="{0FE436DD-9BFD-4DF6-A1EB-9E8DC9EBCC07}" destId="{1133BDA7-854F-4B50-AB9B-FF0644D4188C}" srcOrd="0" destOrd="0" presId="urn:microsoft.com/office/officeart/2005/8/layout/radial2"/>
    <dgm:cxn modelId="{8A2525F3-1190-4E05-8528-0A62591CE715}" type="presParOf" srcId="{1133BDA7-854F-4B50-AB9B-FF0644D4188C}" destId="{53A79DAF-02CE-4ACA-BC68-A218086034DD}" srcOrd="0" destOrd="0" presId="urn:microsoft.com/office/officeart/2005/8/layout/radial2"/>
    <dgm:cxn modelId="{2AE25BE2-86F2-4ED8-B519-6C1171681BB8}" type="presParOf" srcId="{53A79DAF-02CE-4ACA-BC68-A218086034DD}" destId="{23FDA921-D50B-4E1A-96CB-4506C00BE95C}" srcOrd="0" destOrd="0" presId="urn:microsoft.com/office/officeart/2005/8/layout/radial2"/>
    <dgm:cxn modelId="{399742EB-D97D-4AAB-9B0C-85852EC016CA}" type="presParOf" srcId="{53A79DAF-02CE-4ACA-BC68-A218086034DD}" destId="{549CDAB6-2601-4E5B-B3AA-83EBA6C76557}" srcOrd="1" destOrd="0" presId="urn:microsoft.com/office/officeart/2005/8/layout/radial2"/>
    <dgm:cxn modelId="{57118D45-E97D-4A50-A243-A0C5E9ACFB74}" type="presParOf" srcId="{1133BDA7-854F-4B50-AB9B-FF0644D4188C}" destId="{8B9A8249-9CD1-4C68-B498-32C12C62D4DC}" srcOrd="1" destOrd="0" presId="urn:microsoft.com/office/officeart/2005/8/layout/radial2"/>
    <dgm:cxn modelId="{D3525B84-893C-4A22-AB3E-DEFB75130528}" type="presParOf" srcId="{1133BDA7-854F-4B50-AB9B-FF0644D4188C}" destId="{BB0906A8-0FE1-4A8C-B32B-90289A98A1A4}" srcOrd="2" destOrd="0" presId="urn:microsoft.com/office/officeart/2005/8/layout/radial2"/>
    <dgm:cxn modelId="{50960CAA-73B8-4C3B-A161-57C844ABC6F8}" type="presParOf" srcId="{BB0906A8-0FE1-4A8C-B32B-90289A98A1A4}" destId="{061E556D-A96A-411C-B574-960A9A839785}" srcOrd="0" destOrd="0" presId="urn:microsoft.com/office/officeart/2005/8/layout/radial2"/>
    <dgm:cxn modelId="{B60008BB-893C-4224-A081-ABF63B11C8C2}" type="presParOf" srcId="{BB0906A8-0FE1-4A8C-B32B-90289A98A1A4}" destId="{167D5473-3E63-4018-9A8A-4B8B39A66C4D}" srcOrd="1" destOrd="0" presId="urn:microsoft.com/office/officeart/2005/8/layout/radial2"/>
    <dgm:cxn modelId="{BD1F6B9A-30E3-4CEF-8442-2FC1639F85A6}" type="presParOf" srcId="{1133BDA7-854F-4B50-AB9B-FF0644D4188C}" destId="{B50D37F4-2313-4644-ADA2-6A5CBAED8EBD}" srcOrd="3" destOrd="0" presId="urn:microsoft.com/office/officeart/2005/8/layout/radial2"/>
    <dgm:cxn modelId="{17BEE2E5-A03C-4705-8B3E-26EA4A2F1551}" type="presParOf" srcId="{1133BDA7-854F-4B50-AB9B-FF0644D4188C}" destId="{F654C3BF-3CB7-472F-A5C7-B35308E2497A}" srcOrd="4" destOrd="0" presId="urn:microsoft.com/office/officeart/2005/8/layout/radial2"/>
    <dgm:cxn modelId="{16E86E52-F87A-422B-8105-4D47CA8FDD8B}" type="presParOf" srcId="{F654C3BF-3CB7-472F-A5C7-B35308E2497A}" destId="{948BEE25-4C85-4D7F-AAF8-4638FB0D46EB}" srcOrd="0" destOrd="0" presId="urn:microsoft.com/office/officeart/2005/8/layout/radial2"/>
    <dgm:cxn modelId="{F993E8D7-4C73-4BF2-99EE-426C2BB78F80}" type="presParOf" srcId="{F654C3BF-3CB7-472F-A5C7-B35308E2497A}" destId="{132E2A08-F0AB-4007-86C9-3B643947082E}" srcOrd="1" destOrd="0" presId="urn:microsoft.com/office/officeart/2005/8/layout/radial2"/>
    <dgm:cxn modelId="{617DBAD8-0275-4629-87B6-B34A708585DC}" type="presParOf" srcId="{1133BDA7-854F-4B50-AB9B-FF0644D4188C}" destId="{6CF3D4E9-1E91-4467-B0D4-16F54B921875}" srcOrd="5" destOrd="0" presId="urn:microsoft.com/office/officeart/2005/8/layout/radial2"/>
    <dgm:cxn modelId="{63F0F251-5DF0-4179-A8E9-B7591A76077B}" type="presParOf" srcId="{1133BDA7-854F-4B50-AB9B-FF0644D4188C}" destId="{DB6E92B5-4D5F-4EEB-8096-B5DDE2CF3270}" srcOrd="6" destOrd="0" presId="urn:microsoft.com/office/officeart/2005/8/layout/radial2"/>
    <dgm:cxn modelId="{1A06B3A2-BB00-402C-9BA4-58C98E3491B3}" type="presParOf" srcId="{DB6E92B5-4D5F-4EEB-8096-B5DDE2CF3270}" destId="{94CBEB52-7B7D-466B-BD26-31B73182E59F}" srcOrd="0" destOrd="0" presId="urn:microsoft.com/office/officeart/2005/8/layout/radial2"/>
    <dgm:cxn modelId="{E9B7F7B0-3AFE-40F0-9FFE-650EBBB739B4}" type="presParOf" srcId="{DB6E92B5-4D5F-4EEB-8096-B5DDE2CF3270}" destId="{8DEEF627-0427-47A4-87F2-108E3483A88D}" srcOrd="1" destOrd="0" presId="urn:microsoft.com/office/officeart/2005/8/layout/radial2"/>
    <dgm:cxn modelId="{17A248BC-4E5F-4AF4-8887-78B7D2967934}" type="presParOf" srcId="{1133BDA7-854F-4B50-AB9B-FF0644D4188C}" destId="{6971A506-9CED-42BA-A832-6D2153437F3C}" srcOrd="7" destOrd="0" presId="urn:microsoft.com/office/officeart/2005/8/layout/radial2"/>
    <dgm:cxn modelId="{5058F941-BFD1-415C-9E3B-B9A8305DF0D3}" type="presParOf" srcId="{1133BDA7-854F-4B50-AB9B-FF0644D4188C}" destId="{B104A2E4-51FE-4617-9F75-822DF7DF5610}" srcOrd="8" destOrd="0" presId="urn:microsoft.com/office/officeart/2005/8/layout/radial2"/>
    <dgm:cxn modelId="{670AFB35-FF68-450A-A6D0-E68702AA3B06}" type="presParOf" srcId="{B104A2E4-51FE-4617-9F75-822DF7DF5610}" destId="{EE9D8F1A-BFBC-4618-B487-52519E96B4CC}" srcOrd="0" destOrd="0" presId="urn:microsoft.com/office/officeart/2005/8/layout/radial2"/>
    <dgm:cxn modelId="{FD36D8DA-A5D2-4863-9F90-7AB5B0CE8015}" type="presParOf" srcId="{B104A2E4-51FE-4617-9F75-822DF7DF5610}" destId="{401B3379-B8B8-41BC-B4BA-1D834383EA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99BAA6-32A2-4AC3-854D-2EAFE5E51A5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ACB4BB-0316-42E6-BCE3-73F023E8894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/>
            <a:t>Vražda J. Z.</a:t>
          </a:r>
        </a:p>
      </dgm:t>
    </dgm:pt>
    <dgm:pt modelId="{BFA0CB55-651B-4CF1-9900-A388DD73082E}" type="sibTrans" cxnId="{4F0A589D-51C3-48D1-AF27-289653CA3439}">
      <dgm:prSet/>
      <dgm:spPr/>
      <dgm:t>
        <a:bodyPr/>
        <a:lstStyle/>
        <a:p>
          <a:endParaRPr lang="cs-CZ"/>
        </a:p>
      </dgm:t>
    </dgm:pt>
    <dgm:pt modelId="{3B0EE45F-2F7E-47B8-B8D2-B324F1D4B962}" type="parTrans" cxnId="{4F0A589D-51C3-48D1-AF27-289653CA3439}">
      <dgm:prSet/>
      <dgm:spPr/>
      <dgm:t>
        <a:bodyPr/>
        <a:lstStyle/>
        <a:p>
          <a:endParaRPr lang="cs-CZ"/>
        </a:p>
      </dgm:t>
    </dgm:pt>
    <dgm:pt modelId="{6C6E2485-F8C5-4BED-B20D-40D7F62C07E3}">
      <dgm:prSet phldrT="[Text]" custT="1"/>
      <dgm:spPr/>
      <dgm:t>
        <a:bodyPr/>
        <a:lstStyle/>
        <a:p>
          <a:r>
            <a:rPr lang="cs-CZ" sz="1600" dirty="0"/>
            <a:t>39 bodnořezných ran do hrudníku a břicha</a:t>
          </a:r>
        </a:p>
      </dgm:t>
    </dgm:pt>
    <dgm:pt modelId="{0DB5C878-A734-4328-890C-798F5174B9AE}" type="parTrans" cxnId="{FF62B6FE-F470-4F8E-8E6B-35C91381DE8C}">
      <dgm:prSet/>
      <dgm:spPr/>
      <dgm:t>
        <a:bodyPr/>
        <a:lstStyle/>
        <a:p>
          <a:endParaRPr lang="cs-CZ"/>
        </a:p>
      </dgm:t>
    </dgm:pt>
    <dgm:pt modelId="{78E25BB4-CEE0-485B-A826-D39F665B7AFE}" type="sibTrans" cxnId="{FF62B6FE-F470-4F8E-8E6B-35C91381DE8C}">
      <dgm:prSet/>
      <dgm:spPr/>
      <dgm:t>
        <a:bodyPr/>
        <a:lstStyle/>
        <a:p>
          <a:endParaRPr lang="cs-CZ"/>
        </a:p>
      </dgm:t>
    </dgm:pt>
    <dgm:pt modelId="{49926EFE-05BA-4F76-A9CC-1FA0AF6A3041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000" b="1" dirty="0"/>
            <a:t>Sbíhající se hospodářská trestná činnost</a:t>
          </a:r>
        </a:p>
      </dgm:t>
    </dgm:pt>
    <dgm:pt modelId="{35BDDE3C-7825-451C-84A3-730D14FBABFB}" type="parTrans" cxnId="{EBF98E82-22FE-42C1-B15D-C7C327C51FB2}">
      <dgm:prSet/>
      <dgm:spPr/>
      <dgm:t>
        <a:bodyPr/>
        <a:lstStyle/>
        <a:p>
          <a:endParaRPr lang="cs-CZ"/>
        </a:p>
      </dgm:t>
    </dgm:pt>
    <dgm:pt modelId="{C84CDB91-8008-4957-B629-912F994AF30A}" type="sibTrans" cxnId="{EBF98E82-22FE-42C1-B15D-C7C327C51FB2}">
      <dgm:prSet/>
      <dgm:spPr/>
      <dgm:t>
        <a:bodyPr/>
        <a:lstStyle/>
        <a:p>
          <a:endParaRPr lang="cs-CZ"/>
        </a:p>
      </dgm:t>
    </dgm:pt>
    <dgm:pt modelId="{349FFFCB-9CA3-4A31-B17B-7D4489126893}">
      <dgm:prSet phldrT="[Text]" custT="1"/>
      <dgm:spPr/>
      <dgm:t>
        <a:bodyPr/>
        <a:lstStyle/>
        <a:p>
          <a:r>
            <a:rPr lang="cs-CZ" sz="1600" dirty="0"/>
            <a:t>za 3 roky neoprávněně vyvedl z majetku firmy J. Z. finanční prostředky ve výši 14 mil. Kč</a:t>
          </a:r>
        </a:p>
      </dgm:t>
    </dgm:pt>
    <dgm:pt modelId="{44580507-DF33-4539-A4E2-D353E0DF59F5}" type="parTrans" cxnId="{8DBE4829-2760-4201-9AE6-AAC037CBBB6C}">
      <dgm:prSet/>
      <dgm:spPr/>
      <dgm:t>
        <a:bodyPr/>
        <a:lstStyle/>
        <a:p>
          <a:endParaRPr lang="cs-CZ"/>
        </a:p>
      </dgm:t>
    </dgm:pt>
    <dgm:pt modelId="{F35D6607-5650-4625-8F23-18941FF5AC2F}" type="sibTrans" cxnId="{8DBE4829-2760-4201-9AE6-AAC037CBBB6C}">
      <dgm:prSet/>
      <dgm:spPr/>
      <dgm:t>
        <a:bodyPr/>
        <a:lstStyle/>
        <a:p>
          <a:endParaRPr lang="cs-CZ"/>
        </a:p>
      </dgm:t>
    </dgm:pt>
    <dgm:pt modelId="{C52A3D69-7132-4FBB-843A-22F42272AB63}">
      <dgm:prSet phldrT="[Text]" custT="1"/>
      <dgm:spPr>
        <a:solidFill>
          <a:srgbClr val="941651"/>
        </a:solidFill>
      </dgm:spPr>
      <dgm:t>
        <a:bodyPr/>
        <a:lstStyle/>
        <a:p>
          <a:r>
            <a:rPr lang="cs-CZ" sz="1200" b="1" dirty="0"/>
            <a:t>Sociální profil</a:t>
          </a:r>
        </a:p>
      </dgm:t>
    </dgm:pt>
    <dgm:pt modelId="{47A0FA82-26E3-4D06-8CBA-A22AE3156F69}" type="parTrans" cxnId="{10C4AD39-6F1C-49A7-B9B3-8856FAB80F50}">
      <dgm:prSet/>
      <dgm:spPr/>
      <dgm:t>
        <a:bodyPr/>
        <a:lstStyle/>
        <a:p>
          <a:endParaRPr lang="cs-CZ"/>
        </a:p>
      </dgm:t>
    </dgm:pt>
    <dgm:pt modelId="{ACA02E4C-0699-4E4A-8D5F-C85B3131DF6B}" type="sibTrans" cxnId="{10C4AD39-6F1C-49A7-B9B3-8856FAB80F50}">
      <dgm:prSet/>
      <dgm:spPr/>
      <dgm:t>
        <a:bodyPr/>
        <a:lstStyle/>
        <a:p>
          <a:endParaRPr lang="cs-CZ"/>
        </a:p>
      </dgm:t>
    </dgm:pt>
    <dgm:pt modelId="{D5BFFD33-5DDE-465F-922B-D1C51CDBED47}">
      <dgm:prSet phldrT="[Text]" custT="1"/>
      <dgm:spPr/>
      <dgm:t>
        <a:bodyPr/>
        <a:lstStyle/>
        <a:p>
          <a:r>
            <a:rPr lang="cs-CZ" sz="1600" dirty="0"/>
            <a:t>tzv. vytloukal klín klínem</a:t>
          </a:r>
        </a:p>
      </dgm:t>
    </dgm:pt>
    <dgm:pt modelId="{B3C99008-2A48-483C-AFC4-AD10C8A5F42A}" type="parTrans" cxnId="{BB924919-FD54-4F74-8E6C-4DB145A1922B}">
      <dgm:prSet/>
      <dgm:spPr/>
      <dgm:t>
        <a:bodyPr/>
        <a:lstStyle/>
        <a:p>
          <a:endParaRPr lang="cs-CZ"/>
        </a:p>
      </dgm:t>
    </dgm:pt>
    <dgm:pt modelId="{E536FC4D-1B97-414B-889E-AAE15708DFF8}" type="sibTrans" cxnId="{BB924919-FD54-4F74-8E6C-4DB145A1922B}">
      <dgm:prSet/>
      <dgm:spPr/>
      <dgm:t>
        <a:bodyPr/>
        <a:lstStyle/>
        <a:p>
          <a:endParaRPr lang="cs-CZ"/>
        </a:p>
      </dgm:t>
    </dgm:pt>
    <dgm:pt modelId="{BF5248A5-DA09-4C94-81B0-7FAB1DE732C8}">
      <dgm:prSet phldrT="[Text]" custT="1"/>
      <dgm:spPr/>
      <dgm:t>
        <a:bodyPr/>
        <a:lstStyle/>
        <a:p>
          <a:r>
            <a:rPr lang="cs-CZ" sz="1600" dirty="0"/>
            <a:t>vedl skrytý (dvojí) život</a:t>
          </a:r>
        </a:p>
      </dgm:t>
    </dgm:pt>
    <dgm:pt modelId="{2922D290-F01C-474D-AF03-61F06F970CC6}" type="parTrans" cxnId="{6B9571E8-98E6-4750-9158-007027FC22F2}">
      <dgm:prSet/>
      <dgm:spPr/>
      <dgm:t>
        <a:bodyPr/>
        <a:lstStyle/>
        <a:p>
          <a:endParaRPr lang="cs-CZ"/>
        </a:p>
      </dgm:t>
    </dgm:pt>
    <dgm:pt modelId="{165C6046-C2D0-48A5-9D0E-E884CD74B15F}" type="sibTrans" cxnId="{6B9571E8-98E6-4750-9158-007027FC22F2}">
      <dgm:prSet/>
      <dgm:spPr/>
      <dgm:t>
        <a:bodyPr/>
        <a:lstStyle/>
        <a:p>
          <a:endParaRPr lang="cs-CZ"/>
        </a:p>
      </dgm:t>
    </dgm:pt>
    <dgm:pt modelId="{D859A364-7632-4306-8DBF-B892541B810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000" b="1" dirty="0"/>
            <a:t>Dřívější hospodářská trestná činnost</a:t>
          </a:r>
        </a:p>
      </dgm:t>
    </dgm:pt>
    <dgm:pt modelId="{C72B7FB2-00C7-488E-BE8E-1B3DB013ED89}" type="parTrans" cxnId="{FBAA78A0-9DF4-4710-91BE-8C11E7770A32}">
      <dgm:prSet/>
      <dgm:spPr/>
      <dgm:t>
        <a:bodyPr/>
        <a:lstStyle/>
        <a:p>
          <a:endParaRPr lang="cs-CZ"/>
        </a:p>
      </dgm:t>
    </dgm:pt>
    <dgm:pt modelId="{A76ECED6-5A7B-42A9-BBAB-CE6799F06388}" type="sibTrans" cxnId="{FBAA78A0-9DF4-4710-91BE-8C11E7770A32}">
      <dgm:prSet/>
      <dgm:spPr/>
      <dgm:t>
        <a:bodyPr/>
        <a:lstStyle/>
        <a:p>
          <a:endParaRPr lang="cs-CZ"/>
        </a:p>
      </dgm:t>
    </dgm:pt>
    <dgm:pt modelId="{0C9C7B83-FCB7-4F34-BF2F-1AE5E4CA9BD5}">
      <dgm:prSet phldrT="[Text]" custT="1"/>
      <dgm:spPr/>
      <dgm:t>
        <a:bodyPr/>
        <a:lstStyle/>
        <a:p>
          <a:r>
            <a:rPr lang="cs-CZ" sz="1600" dirty="0"/>
            <a:t>za 4 roky neoprávněně vyvedl z majetku obce finanční prostředky ve výši 9 mil. Kč.</a:t>
          </a:r>
        </a:p>
      </dgm:t>
    </dgm:pt>
    <dgm:pt modelId="{228C4FC1-7F72-459B-9C5B-A1EE77C4FF0B}" type="parTrans" cxnId="{627FB2A5-17DB-4A61-91F2-DE82A5B5EB56}">
      <dgm:prSet/>
      <dgm:spPr/>
      <dgm:t>
        <a:bodyPr/>
        <a:lstStyle/>
        <a:p>
          <a:endParaRPr lang="cs-CZ"/>
        </a:p>
      </dgm:t>
    </dgm:pt>
    <dgm:pt modelId="{FE8DEA69-E398-4931-8626-106F43EF3149}" type="sibTrans" cxnId="{627FB2A5-17DB-4A61-91F2-DE82A5B5EB56}">
      <dgm:prSet/>
      <dgm:spPr/>
      <dgm:t>
        <a:bodyPr/>
        <a:lstStyle/>
        <a:p>
          <a:endParaRPr lang="cs-CZ"/>
        </a:p>
      </dgm:t>
    </dgm:pt>
    <dgm:pt modelId="{2FCA990B-4CE6-4DF8-9233-4362C75119F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s-CZ" sz="1100" b="1" dirty="0"/>
            <a:t>Osobnostní</a:t>
          </a:r>
          <a:r>
            <a:rPr lang="cs-CZ" sz="1000" b="1" dirty="0"/>
            <a:t> </a:t>
          </a:r>
          <a:r>
            <a:rPr lang="cs-CZ" sz="800" b="1" dirty="0"/>
            <a:t>charakteristika</a:t>
          </a:r>
        </a:p>
      </dgm:t>
    </dgm:pt>
    <dgm:pt modelId="{B60E7C07-84A0-4C69-AF3F-FC273906FE3A}" type="parTrans" cxnId="{82D8928A-830A-4DC3-83B0-64B6443FDD29}">
      <dgm:prSet/>
      <dgm:spPr/>
      <dgm:t>
        <a:bodyPr/>
        <a:lstStyle/>
        <a:p>
          <a:endParaRPr lang="cs-CZ"/>
        </a:p>
      </dgm:t>
    </dgm:pt>
    <dgm:pt modelId="{D575DC0A-3173-4006-B6C5-BA52F42F5A29}" type="sibTrans" cxnId="{82D8928A-830A-4DC3-83B0-64B6443FDD29}">
      <dgm:prSet/>
      <dgm:spPr/>
      <dgm:t>
        <a:bodyPr/>
        <a:lstStyle/>
        <a:p>
          <a:endParaRPr lang="cs-CZ"/>
        </a:p>
      </dgm:t>
    </dgm:pt>
    <dgm:pt modelId="{B6FE2DA6-0D2F-4D14-BC47-1CE071FD60BF}">
      <dgm:prSet phldrT="[Text]" custT="1"/>
      <dgm:spPr/>
      <dgm:t>
        <a:bodyPr/>
        <a:lstStyle/>
        <a:p>
          <a:r>
            <a:rPr lang="cs-CZ" sz="1600" dirty="0"/>
            <a:t>nadprůměrně inteligentní, bez sociální empatie</a:t>
          </a:r>
        </a:p>
      </dgm:t>
    </dgm:pt>
    <dgm:pt modelId="{06BC7A3D-4ADF-4C5E-8076-99B00CE9135B}" type="parTrans" cxnId="{E36DE138-BF5F-4763-8FE6-540A2C696153}">
      <dgm:prSet/>
      <dgm:spPr/>
      <dgm:t>
        <a:bodyPr/>
        <a:lstStyle/>
        <a:p>
          <a:endParaRPr lang="cs-CZ"/>
        </a:p>
      </dgm:t>
    </dgm:pt>
    <dgm:pt modelId="{F0E72153-8790-427E-B159-6186B5114657}" type="sibTrans" cxnId="{E36DE138-BF5F-4763-8FE6-540A2C696153}">
      <dgm:prSet/>
      <dgm:spPr/>
      <dgm:t>
        <a:bodyPr/>
        <a:lstStyle/>
        <a:p>
          <a:endParaRPr lang="cs-CZ"/>
        </a:p>
      </dgm:t>
    </dgm:pt>
    <dgm:pt modelId="{FCFA488B-1977-47F4-A071-643EBB41DA86}">
      <dgm:prSet phldrT="[Text]" custT="1"/>
      <dgm:spPr/>
      <dgm:t>
        <a:bodyPr/>
        <a:lstStyle/>
        <a:p>
          <a:r>
            <a:rPr lang="cs-CZ" sz="1600" dirty="0"/>
            <a:t>smíšená porucha osobnosti s </a:t>
          </a:r>
          <a:r>
            <a:rPr lang="cs-CZ" sz="1600" dirty="0" err="1"/>
            <a:t>histriónskými</a:t>
          </a:r>
          <a:r>
            <a:rPr lang="cs-CZ" sz="1600" dirty="0"/>
            <a:t>, narcistními a disociálními rysy</a:t>
          </a:r>
        </a:p>
      </dgm:t>
    </dgm:pt>
    <dgm:pt modelId="{C948251F-1B2D-458D-910D-588B7E936EAF}" type="parTrans" cxnId="{1AE328BF-976A-4B41-8D51-03AF45549DFB}">
      <dgm:prSet/>
      <dgm:spPr/>
      <dgm:t>
        <a:bodyPr/>
        <a:lstStyle/>
        <a:p>
          <a:endParaRPr lang="cs-CZ"/>
        </a:p>
      </dgm:t>
    </dgm:pt>
    <dgm:pt modelId="{9A1E5CC0-6AC2-426E-A7FA-A58D62F79D59}" type="sibTrans" cxnId="{1AE328BF-976A-4B41-8D51-03AF45549DFB}">
      <dgm:prSet/>
      <dgm:spPr/>
      <dgm:t>
        <a:bodyPr/>
        <a:lstStyle/>
        <a:p>
          <a:endParaRPr lang="cs-CZ"/>
        </a:p>
      </dgm:t>
    </dgm:pt>
    <dgm:pt modelId="{0FE436DD-9BFD-4DF6-A1EB-9E8DC9EBCC07}" type="pres">
      <dgm:prSet presAssocID="{0C99BAA6-32A2-4AC3-854D-2EAFE5E51A5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133BDA7-854F-4B50-AB9B-FF0644D4188C}" type="pres">
      <dgm:prSet presAssocID="{0C99BAA6-32A2-4AC3-854D-2EAFE5E51A55}" presName="cycle" presStyleCnt="0"/>
      <dgm:spPr/>
    </dgm:pt>
    <dgm:pt modelId="{53A79DAF-02CE-4ACA-BC68-A218086034DD}" type="pres">
      <dgm:prSet presAssocID="{0C99BAA6-32A2-4AC3-854D-2EAFE5E51A55}" presName="centerShape" presStyleCnt="0"/>
      <dgm:spPr/>
    </dgm:pt>
    <dgm:pt modelId="{23FDA921-D50B-4E1A-96CB-4506C00BE95C}" type="pres">
      <dgm:prSet presAssocID="{0C99BAA6-32A2-4AC3-854D-2EAFE5E51A55}" presName="connSite" presStyleLbl="node1" presStyleIdx="0" presStyleCnt="6"/>
      <dgm:spPr/>
    </dgm:pt>
    <dgm:pt modelId="{549CDAB6-2601-4E5B-B3AA-83EBA6C76557}" type="pres">
      <dgm:prSet presAssocID="{0C99BAA6-32A2-4AC3-854D-2EAFE5E51A55}" presName="visible" presStyleLbl="node1" presStyleIdx="0" presStyleCnt="6" custScaleX="106749" custScaleY="108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9A8249-9CD1-4C68-B498-32C12C62D4DC}" type="pres">
      <dgm:prSet presAssocID="{3B0EE45F-2F7E-47B8-B8D2-B324F1D4B962}" presName="Name25" presStyleLbl="parChTrans1D1" presStyleIdx="0" presStyleCnt="5"/>
      <dgm:spPr/>
    </dgm:pt>
    <dgm:pt modelId="{BB0906A8-0FE1-4A8C-B32B-90289A98A1A4}" type="pres">
      <dgm:prSet presAssocID="{F3ACB4BB-0316-42E6-BCE3-73F023E88947}" presName="node" presStyleCnt="0"/>
      <dgm:spPr/>
    </dgm:pt>
    <dgm:pt modelId="{061E556D-A96A-411C-B574-960A9A839785}" type="pres">
      <dgm:prSet presAssocID="{F3ACB4BB-0316-42E6-BCE3-73F023E88947}" presName="parentNode" presStyleLbl="node1" presStyleIdx="1" presStyleCnt="6" custLinFactX="-36778" custLinFactNeighborX="-100000" custLinFactNeighborY="31464">
        <dgm:presLayoutVars>
          <dgm:chMax val="1"/>
          <dgm:bulletEnabled val="1"/>
        </dgm:presLayoutVars>
      </dgm:prSet>
      <dgm:spPr/>
    </dgm:pt>
    <dgm:pt modelId="{167D5473-3E63-4018-9A8A-4B8B39A66C4D}" type="pres">
      <dgm:prSet presAssocID="{F3ACB4BB-0316-42E6-BCE3-73F023E88947}" presName="childNode" presStyleLbl="revTx" presStyleIdx="0" presStyleCnt="5">
        <dgm:presLayoutVars>
          <dgm:bulletEnabled val="1"/>
        </dgm:presLayoutVars>
      </dgm:prSet>
      <dgm:spPr/>
    </dgm:pt>
    <dgm:pt modelId="{B50D37F4-2313-4644-ADA2-6A5CBAED8EBD}" type="pres">
      <dgm:prSet presAssocID="{35BDDE3C-7825-451C-84A3-730D14FBABFB}" presName="Name25" presStyleLbl="parChTrans1D1" presStyleIdx="1" presStyleCnt="5"/>
      <dgm:spPr/>
    </dgm:pt>
    <dgm:pt modelId="{F654C3BF-3CB7-472F-A5C7-B35308E2497A}" type="pres">
      <dgm:prSet presAssocID="{49926EFE-05BA-4F76-A9CC-1FA0AF6A3041}" presName="node" presStyleCnt="0"/>
      <dgm:spPr/>
    </dgm:pt>
    <dgm:pt modelId="{948BEE25-4C85-4D7F-AAF8-4638FB0D46EB}" type="pres">
      <dgm:prSet presAssocID="{49926EFE-05BA-4F76-A9CC-1FA0AF6A3041}" presName="parentNode" presStyleLbl="node1" presStyleIdx="2" presStyleCnt="6" custLinFactNeighborX="62520" custLinFactNeighborY="-16091">
        <dgm:presLayoutVars>
          <dgm:chMax val="1"/>
          <dgm:bulletEnabled val="1"/>
        </dgm:presLayoutVars>
      </dgm:prSet>
      <dgm:spPr/>
    </dgm:pt>
    <dgm:pt modelId="{132E2A08-F0AB-4007-86C9-3B643947082E}" type="pres">
      <dgm:prSet presAssocID="{49926EFE-05BA-4F76-A9CC-1FA0AF6A3041}" presName="childNode" presStyleLbl="revTx" presStyleIdx="1" presStyleCnt="5">
        <dgm:presLayoutVars>
          <dgm:bulletEnabled val="1"/>
        </dgm:presLayoutVars>
      </dgm:prSet>
      <dgm:spPr/>
    </dgm:pt>
    <dgm:pt modelId="{6CF3D4E9-1E91-4467-B0D4-16F54B921875}" type="pres">
      <dgm:prSet presAssocID="{47A0FA82-26E3-4D06-8CBA-A22AE3156F69}" presName="Name25" presStyleLbl="parChTrans1D1" presStyleIdx="2" presStyleCnt="5"/>
      <dgm:spPr/>
    </dgm:pt>
    <dgm:pt modelId="{DB6E92B5-4D5F-4EEB-8096-B5DDE2CF3270}" type="pres">
      <dgm:prSet presAssocID="{C52A3D69-7132-4FBB-843A-22F42272AB63}" presName="node" presStyleCnt="0"/>
      <dgm:spPr/>
    </dgm:pt>
    <dgm:pt modelId="{94CBEB52-7B7D-466B-BD26-31B73182E59F}" type="pres">
      <dgm:prSet presAssocID="{C52A3D69-7132-4FBB-843A-22F42272AB63}" presName="parentNode" presStyleLbl="node1" presStyleIdx="3" presStyleCnt="6" custLinFactNeighborX="10497" custLinFactNeighborY="-7429">
        <dgm:presLayoutVars>
          <dgm:chMax val="1"/>
          <dgm:bulletEnabled val="1"/>
        </dgm:presLayoutVars>
      </dgm:prSet>
      <dgm:spPr/>
    </dgm:pt>
    <dgm:pt modelId="{8DEEF627-0427-47A4-87F2-108E3483A88D}" type="pres">
      <dgm:prSet presAssocID="{C52A3D69-7132-4FBB-843A-22F42272AB63}" presName="childNode" presStyleLbl="revTx" presStyleIdx="2" presStyleCnt="5">
        <dgm:presLayoutVars>
          <dgm:bulletEnabled val="1"/>
        </dgm:presLayoutVars>
      </dgm:prSet>
      <dgm:spPr/>
    </dgm:pt>
    <dgm:pt modelId="{6971A506-9CED-42BA-A832-6D2153437F3C}" type="pres">
      <dgm:prSet presAssocID="{C72B7FB2-00C7-488E-BE8E-1B3DB013ED89}" presName="Name25" presStyleLbl="parChTrans1D1" presStyleIdx="3" presStyleCnt="5"/>
      <dgm:spPr/>
    </dgm:pt>
    <dgm:pt modelId="{B104A2E4-51FE-4617-9F75-822DF7DF5610}" type="pres">
      <dgm:prSet presAssocID="{D859A364-7632-4306-8DBF-B892541B8108}" presName="node" presStyleCnt="0"/>
      <dgm:spPr/>
    </dgm:pt>
    <dgm:pt modelId="{EE9D8F1A-BFBC-4618-B487-52519E96B4CC}" type="pres">
      <dgm:prSet presAssocID="{D859A364-7632-4306-8DBF-B892541B8108}" presName="parentNode" presStyleLbl="node1" presStyleIdx="4" presStyleCnt="6" custLinFactNeighborX="55318" custLinFactNeighborY="11463">
        <dgm:presLayoutVars>
          <dgm:chMax val="1"/>
          <dgm:bulletEnabled val="1"/>
        </dgm:presLayoutVars>
      </dgm:prSet>
      <dgm:spPr/>
    </dgm:pt>
    <dgm:pt modelId="{401B3379-B8B8-41BC-B4BA-1D834383EA9A}" type="pres">
      <dgm:prSet presAssocID="{D859A364-7632-4306-8DBF-B892541B8108}" presName="childNode" presStyleLbl="revTx" presStyleIdx="3" presStyleCnt="5">
        <dgm:presLayoutVars>
          <dgm:bulletEnabled val="1"/>
        </dgm:presLayoutVars>
      </dgm:prSet>
      <dgm:spPr/>
    </dgm:pt>
    <dgm:pt modelId="{5F2B3502-D03F-4C86-879A-4A4700F351BD}" type="pres">
      <dgm:prSet presAssocID="{B60E7C07-84A0-4C69-AF3F-FC273906FE3A}" presName="Name25" presStyleLbl="parChTrans1D1" presStyleIdx="4" presStyleCnt="5"/>
      <dgm:spPr/>
    </dgm:pt>
    <dgm:pt modelId="{F8DECB80-2C0F-417B-8A8B-F2F838EE083F}" type="pres">
      <dgm:prSet presAssocID="{2FCA990B-4CE6-4DF8-9233-4362C75119F1}" presName="node" presStyleCnt="0"/>
      <dgm:spPr/>
    </dgm:pt>
    <dgm:pt modelId="{0B9915F1-11CF-4A4A-9C28-545DF8C284AC}" type="pres">
      <dgm:prSet presAssocID="{2FCA990B-4CE6-4DF8-9233-4362C75119F1}" presName="parentNode" presStyleLbl="node1" presStyleIdx="5" presStyleCnt="6" custLinFactX="-100000" custLinFactNeighborX="-125852" custLinFactNeighborY="-45988">
        <dgm:presLayoutVars>
          <dgm:chMax val="1"/>
          <dgm:bulletEnabled val="1"/>
        </dgm:presLayoutVars>
      </dgm:prSet>
      <dgm:spPr/>
    </dgm:pt>
    <dgm:pt modelId="{E1264D71-0A55-4F48-92B3-AE38E16D668C}" type="pres">
      <dgm:prSet presAssocID="{2FCA990B-4CE6-4DF8-9233-4362C75119F1}" presName="childNode" presStyleLbl="revTx" presStyleIdx="4" presStyleCnt="5">
        <dgm:presLayoutVars>
          <dgm:bulletEnabled val="1"/>
        </dgm:presLayoutVars>
      </dgm:prSet>
      <dgm:spPr/>
    </dgm:pt>
  </dgm:ptLst>
  <dgm:cxnLst>
    <dgm:cxn modelId="{26883A11-6581-40C7-A125-DE383261AB21}" type="presOf" srcId="{47A0FA82-26E3-4D06-8CBA-A22AE3156F69}" destId="{6CF3D4E9-1E91-4467-B0D4-16F54B921875}" srcOrd="0" destOrd="0" presId="urn:microsoft.com/office/officeart/2005/8/layout/radial2"/>
    <dgm:cxn modelId="{2D2A3B13-9FE5-4A43-8E2D-78B5C6F419E3}" type="presOf" srcId="{6C6E2485-F8C5-4BED-B20D-40D7F62C07E3}" destId="{167D5473-3E63-4018-9A8A-4B8B39A66C4D}" srcOrd="0" destOrd="0" presId="urn:microsoft.com/office/officeart/2005/8/layout/radial2"/>
    <dgm:cxn modelId="{F85C1C16-298E-42C5-AB84-F7EC4C2E9D5B}" type="presOf" srcId="{C52A3D69-7132-4FBB-843A-22F42272AB63}" destId="{94CBEB52-7B7D-466B-BD26-31B73182E59F}" srcOrd="0" destOrd="0" presId="urn:microsoft.com/office/officeart/2005/8/layout/radial2"/>
    <dgm:cxn modelId="{BB924919-FD54-4F74-8E6C-4DB145A1922B}" srcId="{C52A3D69-7132-4FBB-843A-22F42272AB63}" destId="{D5BFFD33-5DDE-465F-922B-D1C51CDBED47}" srcOrd="0" destOrd="0" parTransId="{B3C99008-2A48-483C-AFC4-AD10C8A5F42A}" sibTransId="{E536FC4D-1B97-414B-889E-AAE15708DFF8}"/>
    <dgm:cxn modelId="{F1D6FA21-3290-4F0E-AD40-DB9B08906621}" type="presOf" srcId="{D5BFFD33-5DDE-465F-922B-D1C51CDBED47}" destId="{8DEEF627-0427-47A4-87F2-108E3483A88D}" srcOrd="0" destOrd="0" presId="urn:microsoft.com/office/officeart/2005/8/layout/radial2"/>
    <dgm:cxn modelId="{8DBE4829-2760-4201-9AE6-AAC037CBBB6C}" srcId="{49926EFE-05BA-4F76-A9CC-1FA0AF6A3041}" destId="{349FFFCB-9CA3-4A31-B17B-7D4489126893}" srcOrd="0" destOrd="0" parTransId="{44580507-DF33-4539-A4E2-D353E0DF59F5}" sibTransId="{F35D6607-5650-4625-8F23-18941FF5AC2F}"/>
    <dgm:cxn modelId="{7B7A592D-D338-4074-A832-17D723E59CB6}" type="presOf" srcId="{B6FE2DA6-0D2F-4D14-BC47-1CE071FD60BF}" destId="{E1264D71-0A55-4F48-92B3-AE38E16D668C}" srcOrd="0" destOrd="0" presId="urn:microsoft.com/office/officeart/2005/8/layout/radial2"/>
    <dgm:cxn modelId="{E36DE138-BF5F-4763-8FE6-540A2C696153}" srcId="{2FCA990B-4CE6-4DF8-9233-4362C75119F1}" destId="{B6FE2DA6-0D2F-4D14-BC47-1CE071FD60BF}" srcOrd="0" destOrd="0" parTransId="{06BC7A3D-4ADF-4C5E-8076-99B00CE9135B}" sibTransId="{F0E72153-8790-427E-B159-6186B5114657}"/>
    <dgm:cxn modelId="{10C4AD39-6F1C-49A7-B9B3-8856FAB80F50}" srcId="{0C99BAA6-32A2-4AC3-854D-2EAFE5E51A55}" destId="{C52A3D69-7132-4FBB-843A-22F42272AB63}" srcOrd="2" destOrd="0" parTransId="{47A0FA82-26E3-4D06-8CBA-A22AE3156F69}" sibTransId="{ACA02E4C-0699-4E4A-8D5F-C85B3131DF6B}"/>
    <dgm:cxn modelId="{F35D965E-32AB-454E-ACDA-BC5C8ECA8A4D}" type="presOf" srcId="{D859A364-7632-4306-8DBF-B892541B8108}" destId="{EE9D8F1A-BFBC-4618-B487-52519E96B4CC}" srcOrd="0" destOrd="0" presId="urn:microsoft.com/office/officeart/2005/8/layout/radial2"/>
    <dgm:cxn modelId="{BBC04844-6D6B-4665-9C71-0F4DCFDE1048}" type="presOf" srcId="{3B0EE45F-2F7E-47B8-B8D2-B324F1D4B962}" destId="{8B9A8249-9CD1-4C68-B498-32C12C62D4DC}" srcOrd="0" destOrd="0" presId="urn:microsoft.com/office/officeart/2005/8/layout/radial2"/>
    <dgm:cxn modelId="{37B77352-9649-47EF-951D-DFFC074D635F}" type="presOf" srcId="{C72B7FB2-00C7-488E-BE8E-1B3DB013ED89}" destId="{6971A506-9CED-42BA-A832-6D2153437F3C}" srcOrd="0" destOrd="0" presId="urn:microsoft.com/office/officeart/2005/8/layout/radial2"/>
    <dgm:cxn modelId="{EBF98E82-22FE-42C1-B15D-C7C327C51FB2}" srcId="{0C99BAA6-32A2-4AC3-854D-2EAFE5E51A55}" destId="{49926EFE-05BA-4F76-A9CC-1FA0AF6A3041}" srcOrd="1" destOrd="0" parTransId="{35BDDE3C-7825-451C-84A3-730D14FBABFB}" sibTransId="{C84CDB91-8008-4957-B629-912F994AF30A}"/>
    <dgm:cxn modelId="{82D8928A-830A-4DC3-83B0-64B6443FDD29}" srcId="{0C99BAA6-32A2-4AC3-854D-2EAFE5E51A55}" destId="{2FCA990B-4CE6-4DF8-9233-4362C75119F1}" srcOrd="4" destOrd="0" parTransId="{B60E7C07-84A0-4C69-AF3F-FC273906FE3A}" sibTransId="{D575DC0A-3173-4006-B6C5-BA52F42F5A29}"/>
    <dgm:cxn modelId="{E4E1EB9A-1059-4967-96DC-F462EBD2AF11}" type="presOf" srcId="{349FFFCB-9CA3-4A31-B17B-7D4489126893}" destId="{132E2A08-F0AB-4007-86C9-3B643947082E}" srcOrd="0" destOrd="0" presId="urn:microsoft.com/office/officeart/2005/8/layout/radial2"/>
    <dgm:cxn modelId="{4F0A589D-51C3-48D1-AF27-289653CA3439}" srcId="{0C99BAA6-32A2-4AC3-854D-2EAFE5E51A55}" destId="{F3ACB4BB-0316-42E6-BCE3-73F023E88947}" srcOrd="0" destOrd="0" parTransId="{3B0EE45F-2F7E-47B8-B8D2-B324F1D4B962}" sibTransId="{BFA0CB55-651B-4CF1-9900-A388DD73082E}"/>
    <dgm:cxn modelId="{FBAA78A0-9DF4-4710-91BE-8C11E7770A32}" srcId="{0C99BAA6-32A2-4AC3-854D-2EAFE5E51A55}" destId="{D859A364-7632-4306-8DBF-B892541B8108}" srcOrd="3" destOrd="0" parTransId="{C72B7FB2-00C7-488E-BE8E-1B3DB013ED89}" sibTransId="{A76ECED6-5A7B-42A9-BBAB-CE6799F06388}"/>
    <dgm:cxn modelId="{627FB2A5-17DB-4A61-91F2-DE82A5B5EB56}" srcId="{D859A364-7632-4306-8DBF-B892541B8108}" destId="{0C9C7B83-FCB7-4F34-BF2F-1AE5E4CA9BD5}" srcOrd="0" destOrd="0" parTransId="{228C4FC1-7F72-459B-9C5B-A1EE77C4FF0B}" sibTransId="{FE8DEA69-E398-4931-8626-106F43EF3149}"/>
    <dgm:cxn modelId="{A7461BA8-5BAA-4B21-8665-55ACACD7AB5A}" type="presOf" srcId="{49926EFE-05BA-4F76-A9CC-1FA0AF6A3041}" destId="{948BEE25-4C85-4D7F-AAF8-4638FB0D46EB}" srcOrd="0" destOrd="0" presId="urn:microsoft.com/office/officeart/2005/8/layout/radial2"/>
    <dgm:cxn modelId="{A1E5A4B1-3BBB-49FA-8EFB-0410CF499D84}" type="presOf" srcId="{0C9C7B83-FCB7-4F34-BF2F-1AE5E4CA9BD5}" destId="{401B3379-B8B8-41BC-B4BA-1D834383EA9A}" srcOrd="0" destOrd="0" presId="urn:microsoft.com/office/officeart/2005/8/layout/radial2"/>
    <dgm:cxn modelId="{A6BFBFB6-47CD-488E-99CB-80ADB8018349}" type="presOf" srcId="{F3ACB4BB-0316-42E6-BCE3-73F023E88947}" destId="{061E556D-A96A-411C-B574-960A9A839785}" srcOrd="0" destOrd="0" presId="urn:microsoft.com/office/officeart/2005/8/layout/radial2"/>
    <dgm:cxn modelId="{5FB117BD-9927-4B87-98FC-1812308FAF33}" type="presOf" srcId="{BF5248A5-DA09-4C94-81B0-7FAB1DE732C8}" destId="{8DEEF627-0427-47A4-87F2-108E3483A88D}" srcOrd="0" destOrd="1" presId="urn:microsoft.com/office/officeart/2005/8/layout/radial2"/>
    <dgm:cxn modelId="{1AE328BF-976A-4B41-8D51-03AF45549DFB}" srcId="{2FCA990B-4CE6-4DF8-9233-4362C75119F1}" destId="{FCFA488B-1977-47F4-A071-643EBB41DA86}" srcOrd="1" destOrd="0" parTransId="{C948251F-1B2D-458D-910D-588B7E936EAF}" sibTransId="{9A1E5CC0-6AC2-426E-A7FA-A58D62F79D59}"/>
    <dgm:cxn modelId="{7E7996C0-7B04-482E-8AC3-B902CA09E87D}" type="presOf" srcId="{B60E7C07-84A0-4C69-AF3F-FC273906FE3A}" destId="{5F2B3502-D03F-4C86-879A-4A4700F351BD}" srcOrd="0" destOrd="0" presId="urn:microsoft.com/office/officeart/2005/8/layout/radial2"/>
    <dgm:cxn modelId="{6DB35DC1-DC49-4541-9EA4-BBFCF945B13A}" type="presOf" srcId="{FCFA488B-1977-47F4-A071-643EBB41DA86}" destId="{E1264D71-0A55-4F48-92B3-AE38E16D668C}" srcOrd="0" destOrd="1" presId="urn:microsoft.com/office/officeart/2005/8/layout/radial2"/>
    <dgm:cxn modelId="{88F40FCD-F822-48CD-BF21-E44713A0F8D4}" type="presOf" srcId="{35BDDE3C-7825-451C-84A3-730D14FBABFB}" destId="{B50D37F4-2313-4644-ADA2-6A5CBAED8EBD}" srcOrd="0" destOrd="0" presId="urn:microsoft.com/office/officeart/2005/8/layout/radial2"/>
    <dgm:cxn modelId="{3B34EBDE-7A96-4E1E-ABF6-E383CF16B924}" type="presOf" srcId="{2FCA990B-4CE6-4DF8-9233-4362C75119F1}" destId="{0B9915F1-11CF-4A4A-9C28-545DF8C284AC}" srcOrd="0" destOrd="0" presId="urn:microsoft.com/office/officeart/2005/8/layout/radial2"/>
    <dgm:cxn modelId="{6B9571E8-98E6-4750-9158-007027FC22F2}" srcId="{C52A3D69-7132-4FBB-843A-22F42272AB63}" destId="{BF5248A5-DA09-4C94-81B0-7FAB1DE732C8}" srcOrd="1" destOrd="0" parTransId="{2922D290-F01C-474D-AF03-61F06F970CC6}" sibTransId="{165C6046-C2D0-48A5-9D0E-E884CD74B15F}"/>
    <dgm:cxn modelId="{3C6B1CF0-34D6-4040-9DB9-B35AAC9CC881}" type="presOf" srcId="{0C99BAA6-32A2-4AC3-854D-2EAFE5E51A55}" destId="{0FE436DD-9BFD-4DF6-A1EB-9E8DC9EBCC07}" srcOrd="0" destOrd="0" presId="urn:microsoft.com/office/officeart/2005/8/layout/radial2"/>
    <dgm:cxn modelId="{FF62B6FE-F470-4F8E-8E6B-35C91381DE8C}" srcId="{F3ACB4BB-0316-42E6-BCE3-73F023E88947}" destId="{6C6E2485-F8C5-4BED-B20D-40D7F62C07E3}" srcOrd="0" destOrd="0" parTransId="{0DB5C878-A734-4328-890C-798F5174B9AE}" sibTransId="{78E25BB4-CEE0-485B-A826-D39F665B7AFE}"/>
    <dgm:cxn modelId="{DA05A958-A99E-4F76-A437-014523031AF7}" type="presParOf" srcId="{0FE436DD-9BFD-4DF6-A1EB-9E8DC9EBCC07}" destId="{1133BDA7-854F-4B50-AB9B-FF0644D4188C}" srcOrd="0" destOrd="0" presId="urn:microsoft.com/office/officeart/2005/8/layout/radial2"/>
    <dgm:cxn modelId="{73CBA53B-9ABC-4A77-9E18-0D7089DDA0B3}" type="presParOf" srcId="{1133BDA7-854F-4B50-AB9B-FF0644D4188C}" destId="{53A79DAF-02CE-4ACA-BC68-A218086034DD}" srcOrd="0" destOrd="0" presId="urn:microsoft.com/office/officeart/2005/8/layout/radial2"/>
    <dgm:cxn modelId="{3931934B-B66A-4043-8B4C-C708B14308FA}" type="presParOf" srcId="{53A79DAF-02CE-4ACA-BC68-A218086034DD}" destId="{23FDA921-D50B-4E1A-96CB-4506C00BE95C}" srcOrd="0" destOrd="0" presId="urn:microsoft.com/office/officeart/2005/8/layout/radial2"/>
    <dgm:cxn modelId="{DB778D0F-539B-4F5D-90B8-A8A886EF15A0}" type="presParOf" srcId="{53A79DAF-02CE-4ACA-BC68-A218086034DD}" destId="{549CDAB6-2601-4E5B-B3AA-83EBA6C76557}" srcOrd="1" destOrd="0" presId="urn:microsoft.com/office/officeart/2005/8/layout/radial2"/>
    <dgm:cxn modelId="{60730831-C1BE-4C76-BBB1-CADEBA595BBA}" type="presParOf" srcId="{1133BDA7-854F-4B50-AB9B-FF0644D4188C}" destId="{8B9A8249-9CD1-4C68-B498-32C12C62D4DC}" srcOrd="1" destOrd="0" presId="urn:microsoft.com/office/officeart/2005/8/layout/radial2"/>
    <dgm:cxn modelId="{BFAE60F3-DA07-4DE6-A9B2-2EEBABC1AB2D}" type="presParOf" srcId="{1133BDA7-854F-4B50-AB9B-FF0644D4188C}" destId="{BB0906A8-0FE1-4A8C-B32B-90289A98A1A4}" srcOrd="2" destOrd="0" presId="urn:microsoft.com/office/officeart/2005/8/layout/radial2"/>
    <dgm:cxn modelId="{8DC8E713-FC26-4C71-A054-6ADC6FA5A94C}" type="presParOf" srcId="{BB0906A8-0FE1-4A8C-B32B-90289A98A1A4}" destId="{061E556D-A96A-411C-B574-960A9A839785}" srcOrd="0" destOrd="0" presId="urn:microsoft.com/office/officeart/2005/8/layout/radial2"/>
    <dgm:cxn modelId="{CDD28DB7-9E63-48C3-B79D-5A0D6606C9A8}" type="presParOf" srcId="{BB0906A8-0FE1-4A8C-B32B-90289A98A1A4}" destId="{167D5473-3E63-4018-9A8A-4B8B39A66C4D}" srcOrd="1" destOrd="0" presId="urn:microsoft.com/office/officeart/2005/8/layout/radial2"/>
    <dgm:cxn modelId="{F68AAD75-4453-413C-A1C3-C20BA9C052A2}" type="presParOf" srcId="{1133BDA7-854F-4B50-AB9B-FF0644D4188C}" destId="{B50D37F4-2313-4644-ADA2-6A5CBAED8EBD}" srcOrd="3" destOrd="0" presId="urn:microsoft.com/office/officeart/2005/8/layout/radial2"/>
    <dgm:cxn modelId="{2C033BCA-3885-44D3-8B5F-B8FD9EC42BD7}" type="presParOf" srcId="{1133BDA7-854F-4B50-AB9B-FF0644D4188C}" destId="{F654C3BF-3CB7-472F-A5C7-B35308E2497A}" srcOrd="4" destOrd="0" presId="urn:microsoft.com/office/officeart/2005/8/layout/radial2"/>
    <dgm:cxn modelId="{20C4931C-6B16-46C2-8C53-D5A7C1394A80}" type="presParOf" srcId="{F654C3BF-3CB7-472F-A5C7-B35308E2497A}" destId="{948BEE25-4C85-4D7F-AAF8-4638FB0D46EB}" srcOrd="0" destOrd="0" presId="urn:microsoft.com/office/officeart/2005/8/layout/radial2"/>
    <dgm:cxn modelId="{1F121E4C-6833-43C8-A532-EA1F24E74110}" type="presParOf" srcId="{F654C3BF-3CB7-472F-A5C7-B35308E2497A}" destId="{132E2A08-F0AB-4007-86C9-3B643947082E}" srcOrd="1" destOrd="0" presId="urn:microsoft.com/office/officeart/2005/8/layout/radial2"/>
    <dgm:cxn modelId="{606B4839-A4B8-4480-8741-0A42F24E4E0E}" type="presParOf" srcId="{1133BDA7-854F-4B50-AB9B-FF0644D4188C}" destId="{6CF3D4E9-1E91-4467-B0D4-16F54B921875}" srcOrd="5" destOrd="0" presId="urn:microsoft.com/office/officeart/2005/8/layout/radial2"/>
    <dgm:cxn modelId="{0C97EB0F-02A0-4354-84EA-07D6D877F227}" type="presParOf" srcId="{1133BDA7-854F-4B50-AB9B-FF0644D4188C}" destId="{DB6E92B5-4D5F-4EEB-8096-B5DDE2CF3270}" srcOrd="6" destOrd="0" presId="urn:microsoft.com/office/officeart/2005/8/layout/radial2"/>
    <dgm:cxn modelId="{6A36B246-9317-49EB-AF10-2A71BCA141C5}" type="presParOf" srcId="{DB6E92B5-4D5F-4EEB-8096-B5DDE2CF3270}" destId="{94CBEB52-7B7D-466B-BD26-31B73182E59F}" srcOrd="0" destOrd="0" presId="urn:microsoft.com/office/officeart/2005/8/layout/radial2"/>
    <dgm:cxn modelId="{5A8E0361-DACF-460A-876A-875EED7A2212}" type="presParOf" srcId="{DB6E92B5-4D5F-4EEB-8096-B5DDE2CF3270}" destId="{8DEEF627-0427-47A4-87F2-108E3483A88D}" srcOrd="1" destOrd="0" presId="urn:microsoft.com/office/officeart/2005/8/layout/radial2"/>
    <dgm:cxn modelId="{BDCA896F-19BE-4EF1-8425-2EB4E28C46F5}" type="presParOf" srcId="{1133BDA7-854F-4B50-AB9B-FF0644D4188C}" destId="{6971A506-9CED-42BA-A832-6D2153437F3C}" srcOrd="7" destOrd="0" presId="urn:microsoft.com/office/officeart/2005/8/layout/radial2"/>
    <dgm:cxn modelId="{4F2E0FE3-EFE1-4ACC-AC38-2F3712C27F81}" type="presParOf" srcId="{1133BDA7-854F-4B50-AB9B-FF0644D4188C}" destId="{B104A2E4-51FE-4617-9F75-822DF7DF5610}" srcOrd="8" destOrd="0" presId="urn:microsoft.com/office/officeart/2005/8/layout/radial2"/>
    <dgm:cxn modelId="{7A3EBAA5-F55A-461D-B979-AA6FD2D9E74F}" type="presParOf" srcId="{B104A2E4-51FE-4617-9F75-822DF7DF5610}" destId="{EE9D8F1A-BFBC-4618-B487-52519E96B4CC}" srcOrd="0" destOrd="0" presId="urn:microsoft.com/office/officeart/2005/8/layout/radial2"/>
    <dgm:cxn modelId="{4AA2BD84-CE80-4EFE-A44C-ED88E99D5F27}" type="presParOf" srcId="{B104A2E4-51FE-4617-9F75-822DF7DF5610}" destId="{401B3379-B8B8-41BC-B4BA-1D834383EA9A}" srcOrd="1" destOrd="0" presId="urn:microsoft.com/office/officeart/2005/8/layout/radial2"/>
    <dgm:cxn modelId="{899CD833-634D-4306-970F-7058629F4B79}" type="presParOf" srcId="{1133BDA7-854F-4B50-AB9B-FF0644D4188C}" destId="{5F2B3502-D03F-4C86-879A-4A4700F351BD}" srcOrd="9" destOrd="0" presId="urn:microsoft.com/office/officeart/2005/8/layout/radial2"/>
    <dgm:cxn modelId="{5C0E076C-8C34-4C9D-9120-154BE0D2CE33}" type="presParOf" srcId="{1133BDA7-854F-4B50-AB9B-FF0644D4188C}" destId="{F8DECB80-2C0F-417B-8A8B-F2F838EE083F}" srcOrd="10" destOrd="0" presId="urn:microsoft.com/office/officeart/2005/8/layout/radial2"/>
    <dgm:cxn modelId="{CAB5F757-D061-452D-9CBC-AF27681843ED}" type="presParOf" srcId="{F8DECB80-2C0F-417B-8A8B-F2F838EE083F}" destId="{0B9915F1-11CF-4A4A-9C28-545DF8C284AC}" srcOrd="0" destOrd="0" presId="urn:microsoft.com/office/officeart/2005/8/layout/radial2"/>
    <dgm:cxn modelId="{997EC4E0-7733-4BF8-B8C4-4B130779BA5E}" type="presParOf" srcId="{F8DECB80-2C0F-417B-8A8B-F2F838EE083F}" destId="{E1264D71-0A55-4F48-92B3-AE38E16D668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99BAA6-32A2-4AC3-854D-2EAFE5E51A5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ACB4BB-0316-42E6-BCE3-73F023E8894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600" b="1" dirty="0"/>
            <a:t>Vražda J. Z</a:t>
          </a:r>
          <a:r>
            <a:rPr lang="cs-CZ" sz="1800" b="1" dirty="0"/>
            <a:t>.</a:t>
          </a:r>
        </a:p>
      </dgm:t>
    </dgm:pt>
    <dgm:pt modelId="{BFA0CB55-651B-4CF1-9900-A388DD73082E}" type="sibTrans" cxnId="{4F0A589D-51C3-48D1-AF27-289653CA3439}">
      <dgm:prSet/>
      <dgm:spPr/>
      <dgm:t>
        <a:bodyPr/>
        <a:lstStyle/>
        <a:p>
          <a:endParaRPr lang="cs-CZ"/>
        </a:p>
      </dgm:t>
    </dgm:pt>
    <dgm:pt modelId="{3B0EE45F-2F7E-47B8-B8D2-B324F1D4B962}" type="parTrans" cxnId="{4F0A589D-51C3-48D1-AF27-289653CA3439}">
      <dgm:prSet/>
      <dgm:spPr/>
      <dgm:t>
        <a:bodyPr/>
        <a:lstStyle/>
        <a:p>
          <a:endParaRPr lang="cs-CZ"/>
        </a:p>
      </dgm:t>
    </dgm:pt>
    <dgm:pt modelId="{6C6E2485-F8C5-4BED-B20D-40D7F62C07E3}">
      <dgm:prSet phldrT="[Text]" custT="1"/>
      <dgm:spPr/>
      <dgm:t>
        <a:bodyPr/>
        <a:lstStyle/>
        <a:p>
          <a:r>
            <a:rPr lang="cs-CZ" sz="1600" dirty="0"/>
            <a:t>39 bodnořezných ran do hrudníku a břicha</a:t>
          </a:r>
        </a:p>
      </dgm:t>
    </dgm:pt>
    <dgm:pt modelId="{0DB5C878-A734-4328-890C-798F5174B9AE}" type="parTrans" cxnId="{FF62B6FE-F470-4F8E-8E6B-35C91381DE8C}">
      <dgm:prSet/>
      <dgm:spPr/>
      <dgm:t>
        <a:bodyPr/>
        <a:lstStyle/>
        <a:p>
          <a:endParaRPr lang="cs-CZ"/>
        </a:p>
      </dgm:t>
    </dgm:pt>
    <dgm:pt modelId="{78E25BB4-CEE0-485B-A826-D39F665B7AFE}" type="sibTrans" cxnId="{FF62B6FE-F470-4F8E-8E6B-35C91381DE8C}">
      <dgm:prSet/>
      <dgm:spPr/>
      <dgm:t>
        <a:bodyPr/>
        <a:lstStyle/>
        <a:p>
          <a:endParaRPr lang="cs-CZ"/>
        </a:p>
      </dgm:t>
    </dgm:pt>
    <dgm:pt modelId="{49926EFE-05BA-4F76-A9CC-1FA0AF6A3041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900" b="1" dirty="0"/>
            <a:t>Sbíhající se hospodářská trestná činnost</a:t>
          </a:r>
        </a:p>
      </dgm:t>
    </dgm:pt>
    <dgm:pt modelId="{35BDDE3C-7825-451C-84A3-730D14FBABFB}" type="parTrans" cxnId="{EBF98E82-22FE-42C1-B15D-C7C327C51FB2}">
      <dgm:prSet/>
      <dgm:spPr/>
      <dgm:t>
        <a:bodyPr/>
        <a:lstStyle/>
        <a:p>
          <a:endParaRPr lang="cs-CZ"/>
        </a:p>
      </dgm:t>
    </dgm:pt>
    <dgm:pt modelId="{C84CDB91-8008-4957-B629-912F994AF30A}" type="sibTrans" cxnId="{EBF98E82-22FE-42C1-B15D-C7C327C51FB2}">
      <dgm:prSet/>
      <dgm:spPr/>
      <dgm:t>
        <a:bodyPr/>
        <a:lstStyle/>
        <a:p>
          <a:endParaRPr lang="cs-CZ"/>
        </a:p>
      </dgm:t>
    </dgm:pt>
    <dgm:pt modelId="{349FFFCB-9CA3-4A31-B17B-7D4489126893}">
      <dgm:prSet phldrT="[Text]" custT="1"/>
      <dgm:spPr/>
      <dgm:t>
        <a:bodyPr/>
        <a:lstStyle/>
        <a:p>
          <a:r>
            <a:rPr lang="cs-CZ" sz="1600" dirty="0"/>
            <a:t>za 3 roky neoprávněně vyvedl z majetku firmy J. Z. finanční prostředky ve výši 14 mil. Kč</a:t>
          </a:r>
        </a:p>
      </dgm:t>
    </dgm:pt>
    <dgm:pt modelId="{44580507-DF33-4539-A4E2-D353E0DF59F5}" type="parTrans" cxnId="{8DBE4829-2760-4201-9AE6-AAC037CBBB6C}">
      <dgm:prSet/>
      <dgm:spPr/>
      <dgm:t>
        <a:bodyPr/>
        <a:lstStyle/>
        <a:p>
          <a:endParaRPr lang="cs-CZ"/>
        </a:p>
      </dgm:t>
    </dgm:pt>
    <dgm:pt modelId="{F35D6607-5650-4625-8F23-18941FF5AC2F}" type="sibTrans" cxnId="{8DBE4829-2760-4201-9AE6-AAC037CBBB6C}">
      <dgm:prSet/>
      <dgm:spPr/>
      <dgm:t>
        <a:bodyPr/>
        <a:lstStyle/>
        <a:p>
          <a:endParaRPr lang="cs-CZ"/>
        </a:p>
      </dgm:t>
    </dgm:pt>
    <dgm:pt modelId="{C52A3D69-7132-4FBB-843A-22F42272AB63}">
      <dgm:prSet phldrT="[Text]" custT="1"/>
      <dgm:spPr>
        <a:solidFill>
          <a:srgbClr val="941651"/>
        </a:solidFill>
      </dgm:spPr>
      <dgm:t>
        <a:bodyPr/>
        <a:lstStyle/>
        <a:p>
          <a:r>
            <a:rPr lang="cs-CZ" sz="1200" b="1" dirty="0"/>
            <a:t>Sociální profil</a:t>
          </a:r>
        </a:p>
      </dgm:t>
    </dgm:pt>
    <dgm:pt modelId="{47A0FA82-26E3-4D06-8CBA-A22AE3156F69}" type="parTrans" cxnId="{10C4AD39-6F1C-49A7-B9B3-8856FAB80F50}">
      <dgm:prSet/>
      <dgm:spPr/>
      <dgm:t>
        <a:bodyPr/>
        <a:lstStyle/>
        <a:p>
          <a:endParaRPr lang="cs-CZ"/>
        </a:p>
      </dgm:t>
    </dgm:pt>
    <dgm:pt modelId="{ACA02E4C-0699-4E4A-8D5F-C85B3131DF6B}" type="sibTrans" cxnId="{10C4AD39-6F1C-49A7-B9B3-8856FAB80F50}">
      <dgm:prSet/>
      <dgm:spPr/>
      <dgm:t>
        <a:bodyPr/>
        <a:lstStyle/>
        <a:p>
          <a:endParaRPr lang="cs-CZ"/>
        </a:p>
      </dgm:t>
    </dgm:pt>
    <dgm:pt modelId="{D5BFFD33-5DDE-465F-922B-D1C51CDBED47}">
      <dgm:prSet phldrT="[Text]" custT="1"/>
      <dgm:spPr/>
      <dgm:t>
        <a:bodyPr/>
        <a:lstStyle/>
        <a:p>
          <a:r>
            <a:rPr lang="cs-CZ" sz="1600" dirty="0"/>
            <a:t>tzv. vytloukal klín klínem</a:t>
          </a:r>
        </a:p>
      </dgm:t>
    </dgm:pt>
    <dgm:pt modelId="{B3C99008-2A48-483C-AFC4-AD10C8A5F42A}" type="parTrans" cxnId="{BB924919-FD54-4F74-8E6C-4DB145A1922B}">
      <dgm:prSet/>
      <dgm:spPr/>
      <dgm:t>
        <a:bodyPr/>
        <a:lstStyle/>
        <a:p>
          <a:endParaRPr lang="cs-CZ"/>
        </a:p>
      </dgm:t>
    </dgm:pt>
    <dgm:pt modelId="{E536FC4D-1B97-414B-889E-AAE15708DFF8}" type="sibTrans" cxnId="{BB924919-FD54-4F74-8E6C-4DB145A1922B}">
      <dgm:prSet/>
      <dgm:spPr/>
      <dgm:t>
        <a:bodyPr/>
        <a:lstStyle/>
        <a:p>
          <a:endParaRPr lang="cs-CZ"/>
        </a:p>
      </dgm:t>
    </dgm:pt>
    <dgm:pt modelId="{BF5248A5-DA09-4C94-81B0-7FAB1DE732C8}">
      <dgm:prSet phldrT="[Text]" custT="1"/>
      <dgm:spPr/>
      <dgm:t>
        <a:bodyPr/>
        <a:lstStyle/>
        <a:p>
          <a:r>
            <a:rPr lang="cs-CZ" sz="1600" dirty="0"/>
            <a:t>vedl skrytý (dvojí) život</a:t>
          </a:r>
        </a:p>
      </dgm:t>
    </dgm:pt>
    <dgm:pt modelId="{2922D290-F01C-474D-AF03-61F06F970CC6}" type="parTrans" cxnId="{6B9571E8-98E6-4750-9158-007027FC22F2}">
      <dgm:prSet/>
      <dgm:spPr/>
      <dgm:t>
        <a:bodyPr/>
        <a:lstStyle/>
        <a:p>
          <a:endParaRPr lang="cs-CZ"/>
        </a:p>
      </dgm:t>
    </dgm:pt>
    <dgm:pt modelId="{165C6046-C2D0-48A5-9D0E-E884CD74B15F}" type="sibTrans" cxnId="{6B9571E8-98E6-4750-9158-007027FC22F2}">
      <dgm:prSet/>
      <dgm:spPr/>
      <dgm:t>
        <a:bodyPr/>
        <a:lstStyle/>
        <a:p>
          <a:endParaRPr lang="cs-CZ"/>
        </a:p>
      </dgm:t>
    </dgm:pt>
    <dgm:pt modelId="{D859A364-7632-4306-8DBF-B892541B810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900" b="1" dirty="0"/>
            <a:t>Dřívější hospodářská trestná činnost</a:t>
          </a:r>
        </a:p>
      </dgm:t>
    </dgm:pt>
    <dgm:pt modelId="{C72B7FB2-00C7-488E-BE8E-1B3DB013ED89}" type="parTrans" cxnId="{FBAA78A0-9DF4-4710-91BE-8C11E7770A32}">
      <dgm:prSet/>
      <dgm:spPr/>
      <dgm:t>
        <a:bodyPr/>
        <a:lstStyle/>
        <a:p>
          <a:endParaRPr lang="cs-CZ"/>
        </a:p>
      </dgm:t>
    </dgm:pt>
    <dgm:pt modelId="{A76ECED6-5A7B-42A9-BBAB-CE6799F06388}" type="sibTrans" cxnId="{FBAA78A0-9DF4-4710-91BE-8C11E7770A32}">
      <dgm:prSet/>
      <dgm:spPr/>
      <dgm:t>
        <a:bodyPr/>
        <a:lstStyle/>
        <a:p>
          <a:endParaRPr lang="cs-CZ"/>
        </a:p>
      </dgm:t>
    </dgm:pt>
    <dgm:pt modelId="{0C9C7B83-FCB7-4F34-BF2F-1AE5E4CA9BD5}">
      <dgm:prSet phldrT="[Text]" custT="1"/>
      <dgm:spPr/>
      <dgm:t>
        <a:bodyPr/>
        <a:lstStyle/>
        <a:p>
          <a:r>
            <a:rPr lang="cs-CZ" sz="1600" dirty="0"/>
            <a:t>za 4 roky neoprávněně vyvedl z majetku obce finanční prostředky ve výši 9 mil. Kč.</a:t>
          </a:r>
        </a:p>
      </dgm:t>
    </dgm:pt>
    <dgm:pt modelId="{228C4FC1-7F72-459B-9C5B-A1EE77C4FF0B}" type="parTrans" cxnId="{627FB2A5-17DB-4A61-91F2-DE82A5B5EB56}">
      <dgm:prSet/>
      <dgm:spPr/>
      <dgm:t>
        <a:bodyPr/>
        <a:lstStyle/>
        <a:p>
          <a:endParaRPr lang="cs-CZ"/>
        </a:p>
      </dgm:t>
    </dgm:pt>
    <dgm:pt modelId="{FE8DEA69-E398-4931-8626-106F43EF3149}" type="sibTrans" cxnId="{627FB2A5-17DB-4A61-91F2-DE82A5B5EB56}">
      <dgm:prSet/>
      <dgm:spPr/>
      <dgm:t>
        <a:bodyPr/>
        <a:lstStyle/>
        <a:p>
          <a:endParaRPr lang="cs-CZ"/>
        </a:p>
      </dgm:t>
    </dgm:pt>
    <dgm:pt modelId="{2FCA990B-4CE6-4DF8-9233-4362C75119F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s-CZ" sz="900" b="1" dirty="0"/>
            <a:t>Osobnostní </a:t>
          </a:r>
          <a:r>
            <a:rPr lang="cs-CZ" sz="800" b="1" dirty="0"/>
            <a:t>charakteristika</a:t>
          </a:r>
        </a:p>
      </dgm:t>
    </dgm:pt>
    <dgm:pt modelId="{B60E7C07-84A0-4C69-AF3F-FC273906FE3A}" type="parTrans" cxnId="{82D8928A-830A-4DC3-83B0-64B6443FDD29}">
      <dgm:prSet/>
      <dgm:spPr/>
      <dgm:t>
        <a:bodyPr/>
        <a:lstStyle/>
        <a:p>
          <a:endParaRPr lang="cs-CZ"/>
        </a:p>
      </dgm:t>
    </dgm:pt>
    <dgm:pt modelId="{D575DC0A-3173-4006-B6C5-BA52F42F5A29}" type="sibTrans" cxnId="{82D8928A-830A-4DC3-83B0-64B6443FDD29}">
      <dgm:prSet/>
      <dgm:spPr/>
      <dgm:t>
        <a:bodyPr/>
        <a:lstStyle/>
        <a:p>
          <a:endParaRPr lang="cs-CZ"/>
        </a:p>
      </dgm:t>
    </dgm:pt>
    <dgm:pt modelId="{B6FE2DA6-0D2F-4D14-BC47-1CE071FD60BF}">
      <dgm:prSet phldrT="[Text]" custT="1"/>
      <dgm:spPr/>
      <dgm:t>
        <a:bodyPr/>
        <a:lstStyle/>
        <a:p>
          <a:r>
            <a:rPr lang="cs-CZ" sz="1600" dirty="0"/>
            <a:t>nadprůměrně inteligentní, bez sociální empatie</a:t>
          </a:r>
        </a:p>
      </dgm:t>
    </dgm:pt>
    <dgm:pt modelId="{06BC7A3D-4ADF-4C5E-8076-99B00CE9135B}" type="parTrans" cxnId="{E36DE138-BF5F-4763-8FE6-540A2C696153}">
      <dgm:prSet/>
      <dgm:spPr/>
      <dgm:t>
        <a:bodyPr/>
        <a:lstStyle/>
        <a:p>
          <a:endParaRPr lang="cs-CZ"/>
        </a:p>
      </dgm:t>
    </dgm:pt>
    <dgm:pt modelId="{F0E72153-8790-427E-B159-6186B5114657}" type="sibTrans" cxnId="{E36DE138-BF5F-4763-8FE6-540A2C696153}">
      <dgm:prSet/>
      <dgm:spPr/>
      <dgm:t>
        <a:bodyPr/>
        <a:lstStyle/>
        <a:p>
          <a:endParaRPr lang="cs-CZ"/>
        </a:p>
      </dgm:t>
    </dgm:pt>
    <dgm:pt modelId="{FCFA488B-1977-47F4-A071-643EBB41DA86}">
      <dgm:prSet phldrT="[Text]" custT="1"/>
      <dgm:spPr/>
      <dgm:t>
        <a:bodyPr/>
        <a:lstStyle/>
        <a:p>
          <a:r>
            <a:rPr lang="cs-CZ" sz="1600" dirty="0"/>
            <a:t>smíšená porucha osobnosti s </a:t>
          </a:r>
          <a:r>
            <a:rPr lang="cs-CZ" sz="1600" dirty="0" err="1"/>
            <a:t>histriónskými</a:t>
          </a:r>
          <a:r>
            <a:rPr lang="cs-CZ" sz="1600" dirty="0"/>
            <a:t>, narcistními a disociálními rysy</a:t>
          </a:r>
        </a:p>
      </dgm:t>
    </dgm:pt>
    <dgm:pt modelId="{C948251F-1B2D-458D-910D-588B7E936EAF}" type="parTrans" cxnId="{1AE328BF-976A-4B41-8D51-03AF45549DFB}">
      <dgm:prSet/>
      <dgm:spPr/>
      <dgm:t>
        <a:bodyPr/>
        <a:lstStyle/>
        <a:p>
          <a:endParaRPr lang="cs-CZ"/>
        </a:p>
      </dgm:t>
    </dgm:pt>
    <dgm:pt modelId="{9A1E5CC0-6AC2-426E-A7FA-A58D62F79D59}" type="sibTrans" cxnId="{1AE328BF-976A-4B41-8D51-03AF45549DFB}">
      <dgm:prSet/>
      <dgm:spPr/>
      <dgm:t>
        <a:bodyPr/>
        <a:lstStyle/>
        <a:p>
          <a:endParaRPr lang="cs-CZ"/>
        </a:p>
      </dgm:t>
    </dgm:pt>
    <dgm:pt modelId="{BC457559-0ED8-43E4-8997-882066B07FC3}">
      <dgm:prSet phldrT="[Text]" custT="1"/>
      <dgm:spPr>
        <a:solidFill>
          <a:srgbClr val="7030A0"/>
        </a:solidFill>
      </dgm:spPr>
      <dgm:t>
        <a:bodyPr/>
        <a:lstStyle/>
        <a:p>
          <a:r>
            <a:rPr lang="cs-CZ" sz="1000" b="1" dirty="0"/>
            <a:t>Rozhodnutí soudu</a:t>
          </a:r>
        </a:p>
      </dgm:t>
    </dgm:pt>
    <dgm:pt modelId="{1A903263-AD36-4C1C-B109-011E185C2D6B}" type="parTrans" cxnId="{D8486FA3-1BDB-45E7-8E20-60BA0FD10005}">
      <dgm:prSet/>
      <dgm:spPr/>
      <dgm:t>
        <a:bodyPr/>
        <a:lstStyle/>
        <a:p>
          <a:endParaRPr lang="cs-CZ"/>
        </a:p>
      </dgm:t>
    </dgm:pt>
    <dgm:pt modelId="{CB45C9EF-5DA7-4541-A34C-BBAB4F1DC4D0}" type="sibTrans" cxnId="{D8486FA3-1BDB-45E7-8E20-60BA0FD10005}">
      <dgm:prSet/>
      <dgm:spPr/>
      <dgm:t>
        <a:bodyPr/>
        <a:lstStyle/>
        <a:p>
          <a:endParaRPr lang="cs-CZ"/>
        </a:p>
      </dgm:t>
    </dgm:pt>
    <dgm:pt modelId="{92FE632E-C1F1-4797-AAAE-6CB42C71B303}">
      <dgm:prSet phldrT="[Text]" custT="1"/>
      <dgm:spPr/>
      <dgm:t>
        <a:bodyPr/>
        <a:lstStyle/>
        <a:p>
          <a:r>
            <a:rPr lang="cs-CZ" sz="1600" dirty="0"/>
            <a:t>vina § 140 odst. 1,3 písm. j) TZ + HTČ</a:t>
          </a:r>
        </a:p>
      </dgm:t>
    </dgm:pt>
    <dgm:pt modelId="{A99C6569-8A23-4FB0-A650-385BB885CF2B}" type="parTrans" cxnId="{E6142ACA-FB1D-422F-9EA8-2087085A7AEA}">
      <dgm:prSet/>
      <dgm:spPr/>
      <dgm:t>
        <a:bodyPr/>
        <a:lstStyle/>
        <a:p>
          <a:endParaRPr lang="cs-CZ"/>
        </a:p>
      </dgm:t>
    </dgm:pt>
    <dgm:pt modelId="{8AACD160-0C85-4225-8F65-4A84F90A70D0}" type="sibTrans" cxnId="{E6142ACA-FB1D-422F-9EA8-2087085A7AEA}">
      <dgm:prSet/>
      <dgm:spPr/>
      <dgm:t>
        <a:bodyPr/>
        <a:lstStyle/>
        <a:p>
          <a:endParaRPr lang="cs-CZ"/>
        </a:p>
      </dgm:t>
    </dgm:pt>
    <dgm:pt modelId="{F53F7FDB-68A0-42EA-9C7C-3BEDA86812C9}">
      <dgm:prSet phldrT="[Text]" custT="1"/>
      <dgm:spPr/>
      <dgm:t>
        <a:bodyPr/>
        <a:lstStyle/>
        <a:p>
          <a:r>
            <a:rPr lang="cs-CZ" sz="1600" dirty="0"/>
            <a:t>trest 19 let NEPO</a:t>
          </a:r>
        </a:p>
      </dgm:t>
    </dgm:pt>
    <dgm:pt modelId="{58230240-9E1D-462D-B40E-D880D8CD7D8D}" type="parTrans" cxnId="{F5AB363C-B4C8-4754-BF39-1857E92E89C4}">
      <dgm:prSet/>
      <dgm:spPr/>
      <dgm:t>
        <a:bodyPr/>
        <a:lstStyle/>
        <a:p>
          <a:endParaRPr lang="cs-CZ"/>
        </a:p>
      </dgm:t>
    </dgm:pt>
    <dgm:pt modelId="{15379C2D-FE40-44FF-96EB-0FCC99F37DE9}" type="sibTrans" cxnId="{F5AB363C-B4C8-4754-BF39-1857E92E89C4}">
      <dgm:prSet/>
      <dgm:spPr/>
      <dgm:t>
        <a:bodyPr/>
        <a:lstStyle/>
        <a:p>
          <a:endParaRPr lang="cs-CZ"/>
        </a:p>
      </dgm:t>
    </dgm:pt>
    <dgm:pt modelId="{0FE436DD-9BFD-4DF6-A1EB-9E8DC9EBCC07}" type="pres">
      <dgm:prSet presAssocID="{0C99BAA6-32A2-4AC3-854D-2EAFE5E51A5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133BDA7-854F-4B50-AB9B-FF0644D4188C}" type="pres">
      <dgm:prSet presAssocID="{0C99BAA6-32A2-4AC3-854D-2EAFE5E51A55}" presName="cycle" presStyleCnt="0"/>
      <dgm:spPr/>
    </dgm:pt>
    <dgm:pt modelId="{53A79DAF-02CE-4ACA-BC68-A218086034DD}" type="pres">
      <dgm:prSet presAssocID="{0C99BAA6-32A2-4AC3-854D-2EAFE5E51A55}" presName="centerShape" presStyleCnt="0"/>
      <dgm:spPr/>
    </dgm:pt>
    <dgm:pt modelId="{23FDA921-D50B-4E1A-96CB-4506C00BE95C}" type="pres">
      <dgm:prSet presAssocID="{0C99BAA6-32A2-4AC3-854D-2EAFE5E51A55}" presName="connSite" presStyleLbl="node1" presStyleIdx="0" presStyleCnt="7"/>
      <dgm:spPr/>
    </dgm:pt>
    <dgm:pt modelId="{549CDAB6-2601-4E5B-B3AA-83EBA6C76557}" type="pres">
      <dgm:prSet presAssocID="{0C99BAA6-32A2-4AC3-854D-2EAFE5E51A55}" presName="visible" presStyleLbl="node1" presStyleIdx="0" presStyleCnt="7" custScaleX="106749" custScaleY="108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9A8249-9CD1-4C68-B498-32C12C62D4DC}" type="pres">
      <dgm:prSet presAssocID="{3B0EE45F-2F7E-47B8-B8D2-B324F1D4B962}" presName="Name25" presStyleLbl="parChTrans1D1" presStyleIdx="0" presStyleCnt="6"/>
      <dgm:spPr/>
    </dgm:pt>
    <dgm:pt modelId="{BB0906A8-0FE1-4A8C-B32B-90289A98A1A4}" type="pres">
      <dgm:prSet presAssocID="{F3ACB4BB-0316-42E6-BCE3-73F023E88947}" presName="node" presStyleCnt="0"/>
      <dgm:spPr/>
    </dgm:pt>
    <dgm:pt modelId="{061E556D-A96A-411C-B574-960A9A839785}" type="pres">
      <dgm:prSet presAssocID="{F3ACB4BB-0316-42E6-BCE3-73F023E88947}" presName="parentNode" presStyleLbl="node1" presStyleIdx="1" presStyleCnt="7" custScaleX="111479" custScaleY="111479" custLinFactX="-1277" custLinFactNeighborX="-100000" custLinFactNeighborY="41021">
        <dgm:presLayoutVars>
          <dgm:chMax val="1"/>
          <dgm:bulletEnabled val="1"/>
        </dgm:presLayoutVars>
      </dgm:prSet>
      <dgm:spPr/>
    </dgm:pt>
    <dgm:pt modelId="{167D5473-3E63-4018-9A8A-4B8B39A66C4D}" type="pres">
      <dgm:prSet presAssocID="{F3ACB4BB-0316-42E6-BCE3-73F023E88947}" presName="childNode" presStyleLbl="revTx" presStyleIdx="0" presStyleCnt="6">
        <dgm:presLayoutVars>
          <dgm:bulletEnabled val="1"/>
        </dgm:presLayoutVars>
      </dgm:prSet>
      <dgm:spPr/>
    </dgm:pt>
    <dgm:pt modelId="{B50D37F4-2313-4644-ADA2-6A5CBAED8EBD}" type="pres">
      <dgm:prSet presAssocID="{35BDDE3C-7825-451C-84A3-730D14FBABFB}" presName="Name25" presStyleLbl="parChTrans1D1" presStyleIdx="1" presStyleCnt="6"/>
      <dgm:spPr/>
    </dgm:pt>
    <dgm:pt modelId="{F654C3BF-3CB7-472F-A5C7-B35308E2497A}" type="pres">
      <dgm:prSet presAssocID="{49926EFE-05BA-4F76-A9CC-1FA0AF6A3041}" presName="node" presStyleCnt="0"/>
      <dgm:spPr/>
    </dgm:pt>
    <dgm:pt modelId="{948BEE25-4C85-4D7F-AAF8-4638FB0D46EB}" type="pres">
      <dgm:prSet presAssocID="{49926EFE-05BA-4F76-A9CC-1FA0AF6A3041}" presName="parentNode" presStyleLbl="node1" presStyleIdx="2" presStyleCnt="7" custScaleX="111479" custScaleY="111479" custLinFactNeighborX="62520" custLinFactNeighborY="-16091">
        <dgm:presLayoutVars>
          <dgm:chMax val="1"/>
          <dgm:bulletEnabled val="1"/>
        </dgm:presLayoutVars>
      </dgm:prSet>
      <dgm:spPr/>
    </dgm:pt>
    <dgm:pt modelId="{132E2A08-F0AB-4007-86C9-3B643947082E}" type="pres">
      <dgm:prSet presAssocID="{49926EFE-05BA-4F76-A9CC-1FA0AF6A3041}" presName="childNode" presStyleLbl="revTx" presStyleIdx="1" presStyleCnt="6">
        <dgm:presLayoutVars>
          <dgm:bulletEnabled val="1"/>
        </dgm:presLayoutVars>
      </dgm:prSet>
      <dgm:spPr/>
    </dgm:pt>
    <dgm:pt modelId="{6CF3D4E9-1E91-4467-B0D4-16F54B921875}" type="pres">
      <dgm:prSet presAssocID="{47A0FA82-26E3-4D06-8CBA-A22AE3156F69}" presName="Name25" presStyleLbl="parChTrans1D1" presStyleIdx="2" presStyleCnt="6"/>
      <dgm:spPr/>
    </dgm:pt>
    <dgm:pt modelId="{DB6E92B5-4D5F-4EEB-8096-B5DDE2CF3270}" type="pres">
      <dgm:prSet presAssocID="{C52A3D69-7132-4FBB-843A-22F42272AB63}" presName="node" presStyleCnt="0"/>
      <dgm:spPr/>
    </dgm:pt>
    <dgm:pt modelId="{94CBEB52-7B7D-466B-BD26-31B73182E59F}" type="pres">
      <dgm:prSet presAssocID="{C52A3D69-7132-4FBB-843A-22F42272AB63}" presName="parentNode" presStyleLbl="node1" presStyleIdx="3" presStyleCnt="7" custScaleX="111479" custScaleY="111479" custLinFactNeighborX="-67256" custLinFactNeighborY="38223">
        <dgm:presLayoutVars>
          <dgm:chMax val="1"/>
          <dgm:bulletEnabled val="1"/>
        </dgm:presLayoutVars>
      </dgm:prSet>
      <dgm:spPr/>
    </dgm:pt>
    <dgm:pt modelId="{8DEEF627-0427-47A4-87F2-108E3483A88D}" type="pres">
      <dgm:prSet presAssocID="{C52A3D69-7132-4FBB-843A-22F42272AB63}" presName="childNode" presStyleLbl="revTx" presStyleIdx="2" presStyleCnt="6">
        <dgm:presLayoutVars>
          <dgm:bulletEnabled val="1"/>
        </dgm:presLayoutVars>
      </dgm:prSet>
      <dgm:spPr/>
    </dgm:pt>
    <dgm:pt modelId="{6971A506-9CED-42BA-A832-6D2153437F3C}" type="pres">
      <dgm:prSet presAssocID="{C72B7FB2-00C7-488E-BE8E-1B3DB013ED89}" presName="Name25" presStyleLbl="parChTrans1D1" presStyleIdx="3" presStyleCnt="6"/>
      <dgm:spPr/>
    </dgm:pt>
    <dgm:pt modelId="{B104A2E4-51FE-4617-9F75-822DF7DF5610}" type="pres">
      <dgm:prSet presAssocID="{D859A364-7632-4306-8DBF-B892541B8108}" presName="node" presStyleCnt="0"/>
      <dgm:spPr/>
    </dgm:pt>
    <dgm:pt modelId="{EE9D8F1A-BFBC-4618-B487-52519E96B4CC}" type="pres">
      <dgm:prSet presAssocID="{D859A364-7632-4306-8DBF-B892541B8108}" presName="parentNode" presStyleLbl="node1" presStyleIdx="4" presStyleCnt="7" custScaleX="111479" custScaleY="111479" custLinFactNeighborX="63458" custLinFactNeighborY="39602">
        <dgm:presLayoutVars>
          <dgm:chMax val="1"/>
          <dgm:bulletEnabled val="1"/>
        </dgm:presLayoutVars>
      </dgm:prSet>
      <dgm:spPr/>
    </dgm:pt>
    <dgm:pt modelId="{401B3379-B8B8-41BC-B4BA-1D834383EA9A}" type="pres">
      <dgm:prSet presAssocID="{D859A364-7632-4306-8DBF-B892541B8108}" presName="childNode" presStyleLbl="revTx" presStyleIdx="3" presStyleCnt="6">
        <dgm:presLayoutVars>
          <dgm:bulletEnabled val="1"/>
        </dgm:presLayoutVars>
      </dgm:prSet>
      <dgm:spPr/>
    </dgm:pt>
    <dgm:pt modelId="{5F2B3502-D03F-4C86-879A-4A4700F351BD}" type="pres">
      <dgm:prSet presAssocID="{B60E7C07-84A0-4C69-AF3F-FC273906FE3A}" presName="Name25" presStyleLbl="parChTrans1D1" presStyleIdx="4" presStyleCnt="6"/>
      <dgm:spPr/>
    </dgm:pt>
    <dgm:pt modelId="{F8DECB80-2C0F-417B-8A8B-F2F838EE083F}" type="pres">
      <dgm:prSet presAssocID="{2FCA990B-4CE6-4DF8-9233-4362C75119F1}" presName="node" presStyleCnt="0"/>
      <dgm:spPr/>
    </dgm:pt>
    <dgm:pt modelId="{0B9915F1-11CF-4A4A-9C28-545DF8C284AC}" type="pres">
      <dgm:prSet presAssocID="{2FCA990B-4CE6-4DF8-9233-4362C75119F1}" presName="parentNode" presStyleLbl="node1" presStyleIdx="5" presStyleCnt="7" custScaleX="111479" custScaleY="111479" custLinFactX="-100000" custLinFactNeighborX="-101762" custLinFactNeighborY="19802">
        <dgm:presLayoutVars>
          <dgm:chMax val="1"/>
          <dgm:bulletEnabled val="1"/>
        </dgm:presLayoutVars>
      </dgm:prSet>
      <dgm:spPr/>
    </dgm:pt>
    <dgm:pt modelId="{E1264D71-0A55-4F48-92B3-AE38E16D668C}" type="pres">
      <dgm:prSet presAssocID="{2FCA990B-4CE6-4DF8-9233-4362C75119F1}" presName="childNode" presStyleLbl="revTx" presStyleIdx="4" presStyleCnt="6">
        <dgm:presLayoutVars>
          <dgm:bulletEnabled val="1"/>
        </dgm:presLayoutVars>
      </dgm:prSet>
      <dgm:spPr/>
    </dgm:pt>
    <dgm:pt modelId="{2AA59931-3911-4EFD-8577-94B527A0080D}" type="pres">
      <dgm:prSet presAssocID="{1A903263-AD36-4C1C-B109-011E185C2D6B}" presName="Name25" presStyleLbl="parChTrans1D1" presStyleIdx="5" presStyleCnt="6"/>
      <dgm:spPr/>
    </dgm:pt>
    <dgm:pt modelId="{432F725B-8EBF-49AB-BA9C-EB0A6ECBE4AE}" type="pres">
      <dgm:prSet presAssocID="{BC457559-0ED8-43E4-8997-882066B07FC3}" presName="node" presStyleCnt="0"/>
      <dgm:spPr/>
    </dgm:pt>
    <dgm:pt modelId="{6A3B7AC8-6B6C-4D12-9AE3-A0F4C05E6855}" type="pres">
      <dgm:prSet presAssocID="{BC457559-0ED8-43E4-8997-882066B07FC3}" presName="parentNode" presStyleLbl="node1" presStyleIdx="6" presStyleCnt="7" custScaleX="111479" custScaleY="111479" custLinFactX="-196534" custLinFactY="-214886" custLinFactNeighborX="-200000" custLinFactNeighborY="-300000">
        <dgm:presLayoutVars>
          <dgm:chMax val="1"/>
          <dgm:bulletEnabled val="1"/>
        </dgm:presLayoutVars>
      </dgm:prSet>
      <dgm:spPr/>
    </dgm:pt>
    <dgm:pt modelId="{46F8EE36-E137-40CD-8B79-978204B23DB2}" type="pres">
      <dgm:prSet presAssocID="{BC457559-0ED8-43E4-8997-882066B07FC3}" presName="childNode" presStyleLbl="revTx" presStyleIdx="5" presStyleCnt="6">
        <dgm:presLayoutVars>
          <dgm:bulletEnabled val="1"/>
        </dgm:presLayoutVars>
      </dgm:prSet>
      <dgm:spPr/>
    </dgm:pt>
  </dgm:ptLst>
  <dgm:cxnLst>
    <dgm:cxn modelId="{1882D703-D27F-4844-9A2A-5281BADD3265}" type="presOf" srcId="{6C6E2485-F8C5-4BED-B20D-40D7F62C07E3}" destId="{167D5473-3E63-4018-9A8A-4B8B39A66C4D}" srcOrd="0" destOrd="0" presId="urn:microsoft.com/office/officeart/2005/8/layout/radial2"/>
    <dgm:cxn modelId="{C81A2F0C-04C9-4A5D-A2D9-85A13C0245D7}" type="presOf" srcId="{F3ACB4BB-0316-42E6-BCE3-73F023E88947}" destId="{061E556D-A96A-411C-B574-960A9A839785}" srcOrd="0" destOrd="0" presId="urn:microsoft.com/office/officeart/2005/8/layout/radial2"/>
    <dgm:cxn modelId="{BB924919-FD54-4F74-8E6C-4DB145A1922B}" srcId="{C52A3D69-7132-4FBB-843A-22F42272AB63}" destId="{D5BFFD33-5DDE-465F-922B-D1C51CDBED47}" srcOrd="0" destOrd="0" parTransId="{B3C99008-2A48-483C-AFC4-AD10C8A5F42A}" sibTransId="{E536FC4D-1B97-414B-889E-AAE15708DFF8}"/>
    <dgm:cxn modelId="{0D580C22-4170-425B-9998-F64843DAD718}" type="presOf" srcId="{0C9C7B83-FCB7-4F34-BF2F-1AE5E4CA9BD5}" destId="{401B3379-B8B8-41BC-B4BA-1D834383EA9A}" srcOrd="0" destOrd="0" presId="urn:microsoft.com/office/officeart/2005/8/layout/radial2"/>
    <dgm:cxn modelId="{8DBE4829-2760-4201-9AE6-AAC037CBBB6C}" srcId="{49926EFE-05BA-4F76-A9CC-1FA0AF6A3041}" destId="{349FFFCB-9CA3-4A31-B17B-7D4489126893}" srcOrd="0" destOrd="0" parTransId="{44580507-DF33-4539-A4E2-D353E0DF59F5}" sibTransId="{F35D6607-5650-4625-8F23-18941FF5AC2F}"/>
    <dgm:cxn modelId="{5EA44E2A-DDA8-442A-96E0-14BF7C9D2285}" type="presOf" srcId="{BF5248A5-DA09-4C94-81B0-7FAB1DE732C8}" destId="{8DEEF627-0427-47A4-87F2-108E3483A88D}" srcOrd="0" destOrd="1" presId="urn:microsoft.com/office/officeart/2005/8/layout/radial2"/>
    <dgm:cxn modelId="{9B162F30-265E-4051-B1BC-D1B1FAA2D8E2}" type="presOf" srcId="{0C99BAA6-32A2-4AC3-854D-2EAFE5E51A55}" destId="{0FE436DD-9BFD-4DF6-A1EB-9E8DC9EBCC07}" srcOrd="0" destOrd="0" presId="urn:microsoft.com/office/officeart/2005/8/layout/radial2"/>
    <dgm:cxn modelId="{B6993A36-8CE8-4047-BAC2-0982E8055E93}" type="presOf" srcId="{47A0FA82-26E3-4D06-8CBA-A22AE3156F69}" destId="{6CF3D4E9-1E91-4467-B0D4-16F54B921875}" srcOrd="0" destOrd="0" presId="urn:microsoft.com/office/officeart/2005/8/layout/radial2"/>
    <dgm:cxn modelId="{E36DE138-BF5F-4763-8FE6-540A2C696153}" srcId="{2FCA990B-4CE6-4DF8-9233-4362C75119F1}" destId="{B6FE2DA6-0D2F-4D14-BC47-1CE071FD60BF}" srcOrd="0" destOrd="0" parTransId="{06BC7A3D-4ADF-4C5E-8076-99B00CE9135B}" sibTransId="{F0E72153-8790-427E-B159-6186B5114657}"/>
    <dgm:cxn modelId="{10C4AD39-6F1C-49A7-B9B3-8856FAB80F50}" srcId="{0C99BAA6-32A2-4AC3-854D-2EAFE5E51A55}" destId="{C52A3D69-7132-4FBB-843A-22F42272AB63}" srcOrd="2" destOrd="0" parTransId="{47A0FA82-26E3-4D06-8CBA-A22AE3156F69}" sibTransId="{ACA02E4C-0699-4E4A-8D5F-C85B3131DF6B}"/>
    <dgm:cxn modelId="{F5AB363C-B4C8-4754-BF39-1857E92E89C4}" srcId="{BC457559-0ED8-43E4-8997-882066B07FC3}" destId="{F53F7FDB-68A0-42EA-9C7C-3BEDA86812C9}" srcOrd="1" destOrd="0" parTransId="{58230240-9E1D-462D-B40E-D880D8CD7D8D}" sibTransId="{15379C2D-FE40-44FF-96EB-0FCC99F37DE9}"/>
    <dgm:cxn modelId="{38DA5E44-9EA9-4529-96C2-2B5ADE716E11}" type="presOf" srcId="{BC457559-0ED8-43E4-8997-882066B07FC3}" destId="{6A3B7AC8-6B6C-4D12-9AE3-A0F4C05E6855}" srcOrd="0" destOrd="0" presId="urn:microsoft.com/office/officeart/2005/8/layout/radial2"/>
    <dgm:cxn modelId="{2604B647-10FE-4F74-8BAA-829D33047159}" type="presOf" srcId="{B6FE2DA6-0D2F-4D14-BC47-1CE071FD60BF}" destId="{E1264D71-0A55-4F48-92B3-AE38E16D668C}" srcOrd="0" destOrd="0" presId="urn:microsoft.com/office/officeart/2005/8/layout/radial2"/>
    <dgm:cxn modelId="{4D93466E-6AF4-4D8B-BA69-48B89C15691B}" type="presOf" srcId="{F53F7FDB-68A0-42EA-9C7C-3BEDA86812C9}" destId="{46F8EE36-E137-40CD-8B79-978204B23DB2}" srcOrd="0" destOrd="1" presId="urn:microsoft.com/office/officeart/2005/8/layout/radial2"/>
    <dgm:cxn modelId="{16A53257-D104-4F0C-99A0-15659403E85D}" type="presOf" srcId="{B60E7C07-84A0-4C69-AF3F-FC273906FE3A}" destId="{5F2B3502-D03F-4C86-879A-4A4700F351BD}" srcOrd="0" destOrd="0" presId="urn:microsoft.com/office/officeart/2005/8/layout/radial2"/>
    <dgm:cxn modelId="{EBF98E82-22FE-42C1-B15D-C7C327C51FB2}" srcId="{0C99BAA6-32A2-4AC3-854D-2EAFE5E51A55}" destId="{49926EFE-05BA-4F76-A9CC-1FA0AF6A3041}" srcOrd="1" destOrd="0" parTransId="{35BDDE3C-7825-451C-84A3-730D14FBABFB}" sibTransId="{C84CDB91-8008-4957-B629-912F994AF30A}"/>
    <dgm:cxn modelId="{82D8928A-830A-4DC3-83B0-64B6443FDD29}" srcId="{0C99BAA6-32A2-4AC3-854D-2EAFE5E51A55}" destId="{2FCA990B-4CE6-4DF8-9233-4362C75119F1}" srcOrd="4" destOrd="0" parTransId="{B60E7C07-84A0-4C69-AF3F-FC273906FE3A}" sibTransId="{D575DC0A-3173-4006-B6C5-BA52F42F5A29}"/>
    <dgm:cxn modelId="{51E14F91-AFA6-41DD-9632-2E9E7CAFFDD3}" type="presOf" srcId="{1A903263-AD36-4C1C-B109-011E185C2D6B}" destId="{2AA59931-3911-4EFD-8577-94B527A0080D}" srcOrd="0" destOrd="0" presId="urn:microsoft.com/office/officeart/2005/8/layout/radial2"/>
    <dgm:cxn modelId="{2471009A-2A28-461F-88AD-E19EF1FF9411}" type="presOf" srcId="{C72B7FB2-00C7-488E-BE8E-1B3DB013ED89}" destId="{6971A506-9CED-42BA-A832-6D2153437F3C}" srcOrd="0" destOrd="0" presId="urn:microsoft.com/office/officeart/2005/8/layout/radial2"/>
    <dgm:cxn modelId="{4F0A589D-51C3-48D1-AF27-289653CA3439}" srcId="{0C99BAA6-32A2-4AC3-854D-2EAFE5E51A55}" destId="{F3ACB4BB-0316-42E6-BCE3-73F023E88947}" srcOrd="0" destOrd="0" parTransId="{3B0EE45F-2F7E-47B8-B8D2-B324F1D4B962}" sibTransId="{BFA0CB55-651B-4CF1-9900-A388DD73082E}"/>
    <dgm:cxn modelId="{EC1318A0-2834-4C21-80E3-722082793914}" type="presOf" srcId="{FCFA488B-1977-47F4-A071-643EBB41DA86}" destId="{E1264D71-0A55-4F48-92B3-AE38E16D668C}" srcOrd="0" destOrd="1" presId="urn:microsoft.com/office/officeart/2005/8/layout/radial2"/>
    <dgm:cxn modelId="{FBAA78A0-9DF4-4710-91BE-8C11E7770A32}" srcId="{0C99BAA6-32A2-4AC3-854D-2EAFE5E51A55}" destId="{D859A364-7632-4306-8DBF-B892541B8108}" srcOrd="3" destOrd="0" parTransId="{C72B7FB2-00C7-488E-BE8E-1B3DB013ED89}" sibTransId="{A76ECED6-5A7B-42A9-BBAB-CE6799F06388}"/>
    <dgm:cxn modelId="{D8486FA3-1BDB-45E7-8E20-60BA0FD10005}" srcId="{0C99BAA6-32A2-4AC3-854D-2EAFE5E51A55}" destId="{BC457559-0ED8-43E4-8997-882066B07FC3}" srcOrd="5" destOrd="0" parTransId="{1A903263-AD36-4C1C-B109-011E185C2D6B}" sibTransId="{CB45C9EF-5DA7-4541-A34C-BBAB4F1DC4D0}"/>
    <dgm:cxn modelId="{306E78A5-AFD6-41D1-88CA-F4C556D97DC1}" type="presOf" srcId="{49926EFE-05BA-4F76-A9CC-1FA0AF6A3041}" destId="{948BEE25-4C85-4D7F-AAF8-4638FB0D46EB}" srcOrd="0" destOrd="0" presId="urn:microsoft.com/office/officeart/2005/8/layout/radial2"/>
    <dgm:cxn modelId="{627FB2A5-17DB-4A61-91F2-DE82A5B5EB56}" srcId="{D859A364-7632-4306-8DBF-B892541B8108}" destId="{0C9C7B83-FCB7-4F34-BF2F-1AE5E4CA9BD5}" srcOrd="0" destOrd="0" parTransId="{228C4FC1-7F72-459B-9C5B-A1EE77C4FF0B}" sibTransId="{FE8DEA69-E398-4931-8626-106F43EF3149}"/>
    <dgm:cxn modelId="{B9F2F0A8-8DF5-488C-AAA4-9E2390B2844A}" type="presOf" srcId="{3B0EE45F-2F7E-47B8-B8D2-B324F1D4B962}" destId="{8B9A8249-9CD1-4C68-B498-32C12C62D4DC}" srcOrd="0" destOrd="0" presId="urn:microsoft.com/office/officeart/2005/8/layout/radial2"/>
    <dgm:cxn modelId="{65F9BBB3-7573-4AFA-A3D7-29B0176EEE13}" type="presOf" srcId="{C52A3D69-7132-4FBB-843A-22F42272AB63}" destId="{94CBEB52-7B7D-466B-BD26-31B73182E59F}" srcOrd="0" destOrd="0" presId="urn:microsoft.com/office/officeart/2005/8/layout/radial2"/>
    <dgm:cxn modelId="{85695CB5-05CA-4C7A-8AA6-8DE53CE4105B}" type="presOf" srcId="{D5BFFD33-5DDE-465F-922B-D1C51CDBED47}" destId="{8DEEF627-0427-47A4-87F2-108E3483A88D}" srcOrd="0" destOrd="0" presId="urn:microsoft.com/office/officeart/2005/8/layout/radial2"/>
    <dgm:cxn modelId="{19A075B8-C91A-4724-B771-A55DFE9746D4}" type="presOf" srcId="{92FE632E-C1F1-4797-AAAE-6CB42C71B303}" destId="{46F8EE36-E137-40CD-8B79-978204B23DB2}" srcOrd="0" destOrd="0" presId="urn:microsoft.com/office/officeart/2005/8/layout/radial2"/>
    <dgm:cxn modelId="{1AE328BF-976A-4B41-8D51-03AF45549DFB}" srcId="{2FCA990B-4CE6-4DF8-9233-4362C75119F1}" destId="{FCFA488B-1977-47F4-A071-643EBB41DA86}" srcOrd="1" destOrd="0" parTransId="{C948251F-1B2D-458D-910D-588B7E936EAF}" sibTransId="{9A1E5CC0-6AC2-426E-A7FA-A58D62F79D59}"/>
    <dgm:cxn modelId="{EA17EBC1-7ABC-4C55-98DD-8CB83F8E16EA}" type="presOf" srcId="{35BDDE3C-7825-451C-84A3-730D14FBABFB}" destId="{B50D37F4-2313-4644-ADA2-6A5CBAED8EBD}" srcOrd="0" destOrd="0" presId="urn:microsoft.com/office/officeart/2005/8/layout/radial2"/>
    <dgm:cxn modelId="{E6142ACA-FB1D-422F-9EA8-2087085A7AEA}" srcId="{BC457559-0ED8-43E4-8997-882066B07FC3}" destId="{92FE632E-C1F1-4797-AAAE-6CB42C71B303}" srcOrd="0" destOrd="0" parTransId="{A99C6569-8A23-4FB0-A650-385BB885CF2B}" sibTransId="{8AACD160-0C85-4225-8F65-4A84F90A70D0}"/>
    <dgm:cxn modelId="{6B9571E8-98E6-4750-9158-007027FC22F2}" srcId="{C52A3D69-7132-4FBB-843A-22F42272AB63}" destId="{BF5248A5-DA09-4C94-81B0-7FAB1DE732C8}" srcOrd="1" destOrd="0" parTransId="{2922D290-F01C-474D-AF03-61F06F970CC6}" sibTransId="{165C6046-C2D0-48A5-9D0E-E884CD74B15F}"/>
    <dgm:cxn modelId="{682772EE-EC3A-43FA-8882-BD95033C5771}" type="presOf" srcId="{2FCA990B-4CE6-4DF8-9233-4362C75119F1}" destId="{0B9915F1-11CF-4A4A-9C28-545DF8C284AC}" srcOrd="0" destOrd="0" presId="urn:microsoft.com/office/officeart/2005/8/layout/radial2"/>
    <dgm:cxn modelId="{0A9A0FF9-7E87-4EB1-9022-C8FD4C51A144}" type="presOf" srcId="{D859A364-7632-4306-8DBF-B892541B8108}" destId="{EE9D8F1A-BFBC-4618-B487-52519E96B4CC}" srcOrd="0" destOrd="0" presId="urn:microsoft.com/office/officeart/2005/8/layout/radial2"/>
    <dgm:cxn modelId="{FD98C9FC-D3FD-437F-A66E-F591E4101099}" type="presOf" srcId="{349FFFCB-9CA3-4A31-B17B-7D4489126893}" destId="{132E2A08-F0AB-4007-86C9-3B643947082E}" srcOrd="0" destOrd="0" presId="urn:microsoft.com/office/officeart/2005/8/layout/radial2"/>
    <dgm:cxn modelId="{FF62B6FE-F470-4F8E-8E6B-35C91381DE8C}" srcId="{F3ACB4BB-0316-42E6-BCE3-73F023E88947}" destId="{6C6E2485-F8C5-4BED-B20D-40D7F62C07E3}" srcOrd="0" destOrd="0" parTransId="{0DB5C878-A734-4328-890C-798F5174B9AE}" sibTransId="{78E25BB4-CEE0-485B-A826-D39F665B7AFE}"/>
    <dgm:cxn modelId="{C28F8FA6-839C-40BC-9613-328F7196A434}" type="presParOf" srcId="{0FE436DD-9BFD-4DF6-A1EB-9E8DC9EBCC07}" destId="{1133BDA7-854F-4B50-AB9B-FF0644D4188C}" srcOrd="0" destOrd="0" presId="urn:microsoft.com/office/officeart/2005/8/layout/radial2"/>
    <dgm:cxn modelId="{400F2518-6926-4F00-9020-95661691B045}" type="presParOf" srcId="{1133BDA7-854F-4B50-AB9B-FF0644D4188C}" destId="{53A79DAF-02CE-4ACA-BC68-A218086034DD}" srcOrd="0" destOrd="0" presId="urn:microsoft.com/office/officeart/2005/8/layout/radial2"/>
    <dgm:cxn modelId="{F66BB295-F555-49A4-BEC7-257D525EA8F7}" type="presParOf" srcId="{53A79DAF-02CE-4ACA-BC68-A218086034DD}" destId="{23FDA921-D50B-4E1A-96CB-4506C00BE95C}" srcOrd="0" destOrd="0" presId="urn:microsoft.com/office/officeart/2005/8/layout/radial2"/>
    <dgm:cxn modelId="{640CB1BC-41B9-43A3-A93F-7A3D9C1A814C}" type="presParOf" srcId="{53A79DAF-02CE-4ACA-BC68-A218086034DD}" destId="{549CDAB6-2601-4E5B-B3AA-83EBA6C76557}" srcOrd="1" destOrd="0" presId="urn:microsoft.com/office/officeart/2005/8/layout/radial2"/>
    <dgm:cxn modelId="{073BD1B7-DD77-41FE-87B8-306D14795BAF}" type="presParOf" srcId="{1133BDA7-854F-4B50-AB9B-FF0644D4188C}" destId="{8B9A8249-9CD1-4C68-B498-32C12C62D4DC}" srcOrd="1" destOrd="0" presId="urn:microsoft.com/office/officeart/2005/8/layout/radial2"/>
    <dgm:cxn modelId="{48315A4D-6725-43EF-8810-AD1ABD5F16A4}" type="presParOf" srcId="{1133BDA7-854F-4B50-AB9B-FF0644D4188C}" destId="{BB0906A8-0FE1-4A8C-B32B-90289A98A1A4}" srcOrd="2" destOrd="0" presId="urn:microsoft.com/office/officeart/2005/8/layout/radial2"/>
    <dgm:cxn modelId="{880DC899-25AC-45AD-8D21-9222151DD764}" type="presParOf" srcId="{BB0906A8-0FE1-4A8C-B32B-90289A98A1A4}" destId="{061E556D-A96A-411C-B574-960A9A839785}" srcOrd="0" destOrd="0" presId="urn:microsoft.com/office/officeart/2005/8/layout/radial2"/>
    <dgm:cxn modelId="{7001FFAD-CA5C-4565-9C23-382594827C3C}" type="presParOf" srcId="{BB0906A8-0FE1-4A8C-B32B-90289A98A1A4}" destId="{167D5473-3E63-4018-9A8A-4B8B39A66C4D}" srcOrd="1" destOrd="0" presId="urn:microsoft.com/office/officeart/2005/8/layout/radial2"/>
    <dgm:cxn modelId="{CB8CF3BA-443A-4DF7-BFD3-741846AB6BBF}" type="presParOf" srcId="{1133BDA7-854F-4B50-AB9B-FF0644D4188C}" destId="{B50D37F4-2313-4644-ADA2-6A5CBAED8EBD}" srcOrd="3" destOrd="0" presId="urn:microsoft.com/office/officeart/2005/8/layout/radial2"/>
    <dgm:cxn modelId="{E6A329B0-4CFE-4A05-8FBA-3DCC7C9650FC}" type="presParOf" srcId="{1133BDA7-854F-4B50-AB9B-FF0644D4188C}" destId="{F654C3BF-3CB7-472F-A5C7-B35308E2497A}" srcOrd="4" destOrd="0" presId="urn:microsoft.com/office/officeart/2005/8/layout/radial2"/>
    <dgm:cxn modelId="{6DA4FA94-A4E3-4037-927C-2A3DC2455D74}" type="presParOf" srcId="{F654C3BF-3CB7-472F-A5C7-B35308E2497A}" destId="{948BEE25-4C85-4D7F-AAF8-4638FB0D46EB}" srcOrd="0" destOrd="0" presId="urn:microsoft.com/office/officeart/2005/8/layout/radial2"/>
    <dgm:cxn modelId="{AC02FC90-DF3C-407F-B1E5-F4DB2F300A49}" type="presParOf" srcId="{F654C3BF-3CB7-472F-A5C7-B35308E2497A}" destId="{132E2A08-F0AB-4007-86C9-3B643947082E}" srcOrd="1" destOrd="0" presId="urn:microsoft.com/office/officeart/2005/8/layout/radial2"/>
    <dgm:cxn modelId="{8ECB21D1-39DB-4467-8273-3CFCE4643E0F}" type="presParOf" srcId="{1133BDA7-854F-4B50-AB9B-FF0644D4188C}" destId="{6CF3D4E9-1E91-4467-B0D4-16F54B921875}" srcOrd="5" destOrd="0" presId="urn:microsoft.com/office/officeart/2005/8/layout/radial2"/>
    <dgm:cxn modelId="{13FC8F00-9D5F-465F-A0F0-D997630A67E8}" type="presParOf" srcId="{1133BDA7-854F-4B50-AB9B-FF0644D4188C}" destId="{DB6E92B5-4D5F-4EEB-8096-B5DDE2CF3270}" srcOrd="6" destOrd="0" presId="urn:microsoft.com/office/officeart/2005/8/layout/radial2"/>
    <dgm:cxn modelId="{89C21A2A-99C4-485D-B799-86962E208E84}" type="presParOf" srcId="{DB6E92B5-4D5F-4EEB-8096-B5DDE2CF3270}" destId="{94CBEB52-7B7D-466B-BD26-31B73182E59F}" srcOrd="0" destOrd="0" presId="urn:microsoft.com/office/officeart/2005/8/layout/radial2"/>
    <dgm:cxn modelId="{8DA8512B-225F-4C0A-B26A-4F59CB4C6A46}" type="presParOf" srcId="{DB6E92B5-4D5F-4EEB-8096-B5DDE2CF3270}" destId="{8DEEF627-0427-47A4-87F2-108E3483A88D}" srcOrd="1" destOrd="0" presId="urn:microsoft.com/office/officeart/2005/8/layout/radial2"/>
    <dgm:cxn modelId="{D6F03FE6-1653-4795-A59E-365C93317060}" type="presParOf" srcId="{1133BDA7-854F-4B50-AB9B-FF0644D4188C}" destId="{6971A506-9CED-42BA-A832-6D2153437F3C}" srcOrd="7" destOrd="0" presId="urn:microsoft.com/office/officeart/2005/8/layout/radial2"/>
    <dgm:cxn modelId="{5CEEA99C-D136-4A5D-9910-21F13881605A}" type="presParOf" srcId="{1133BDA7-854F-4B50-AB9B-FF0644D4188C}" destId="{B104A2E4-51FE-4617-9F75-822DF7DF5610}" srcOrd="8" destOrd="0" presId="urn:microsoft.com/office/officeart/2005/8/layout/radial2"/>
    <dgm:cxn modelId="{ED78B5F0-D3B4-45AB-87E2-35A5490AE859}" type="presParOf" srcId="{B104A2E4-51FE-4617-9F75-822DF7DF5610}" destId="{EE9D8F1A-BFBC-4618-B487-52519E96B4CC}" srcOrd="0" destOrd="0" presId="urn:microsoft.com/office/officeart/2005/8/layout/radial2"/>
    <dgm:cxn modelId="{EEC58875-D298-49BC-B8B9-0C1EB8AE505F}" type="presParOf" srcId="{B104A2E4-51FE-4617-9F75-822DF7DF5610}" destId="{401B3379-B8B8-41BC-B4BA-1D834383EA9A}" srcOrd="1" destOrd="0" presId="urn:microsoft.com/office/officeart/2005/8/layout/radial2"/>
    <dgm:cxn modelId="{7222CDB7-74D7-4753-8121-3922CC375CD8}" type="presParOf" srcId="{1133BDA7-854F-4B50-AB9B-FF0644D4188C}" destId="{5F2B3502-D03F-4C86-879A-4A4700F351BD}" srcOrd="9" destOrd="0" presId="urn:microsoft.com/office/officeart/2005/8/layout/radial2"/>
    <dgm:cxn modelId="{95015077-C070-4E35-AE67-4656A5634DAC}" type="presParOf" srcId="{1133BDA7-854F-4B50-AB9B-FF0644D4188C}" destId="{F8DECB80-2C0F-417B-8A8B-F2F838EE083F}" srcOrd="10" destOrd="0" presId="urn:microsoft.com/office/officeart/2005/8/layout/radial2"/>
    <dgm:cxn modelId="{581DAFAC-20FE-48C6-8267-EF0C0793B00D}" type="presParOf" srcId="{F8DECB80-2C0F-417B-8A8B-F2F838EE083F}" destId="{0B9915F1-11CF-4A4A-9C28-545DF8C284AC}" srcOrd="0" destOrd="0" presId="urn:microsoft.com/office/officeart/2005/8/layout/radial2"/>
    <dgm:cxn modelId="{F5EC6973-5CA9-408F-9A2F-23FE9BAA06C9}" type="presParOf" srcId="{F8DECB80-2C0F-417B-8A8B-F2F838EE083F}" destId="{E1264D71-0A55-4F48-92B3-AE38E16D668C}" srcOrd="1" destOrd="0" presId="urn:microsoft.com/office/officeart/2005/8/layout/radial2"/>
    <dgm:cxn modelId="{1E512119-CE22-40FA-A538-CCE50B2D740E}" type="presParOf" srcId="{1133BDA7-854F-4B50-AB9B-FF0644D4188C}" destId="{2AA59931-3911-4EFD-8577-94B527A0080D}" srcOrd="11" destOrd="0" presId="urn:microsoft.com/office/officeart/2005/8/layout/radial2"/>
    <dgm:cxn modelId="{D214AFEC-9910-48DD-90E8-1EDB40E37804}" type="presParOf" srcId="{1133BDA7-854F-4B50-AB9B-FF0644D4188C}" destId="{432F725B-8EBF-49AB-BA9C-EB0A6ECBE4AE}" srcOrd="12" destOrd="0" presId="urn:microsoft.com/office/officeart/2005/8/layout/radial2"/>
    <dgm:cxn modelId="{7C5107D4-A258-4F2B-B704-B19D00546F3B}" type="presParOf" srcId="{432F725B-8EBF-49AB-BA9C-EB0A6ECBE4AE}" destId="{6A3B7AC8-6B6C-4D12-9AE3-A0F4C05E6855}" srcOrd="0" destOrd="0" presId="urn:microsoft.com/office/officeart/2005/8/layout/radial2"/>
    <dgm:cxn modelId="{18C5C14E-FFF5-4D37-92AF-6C0DF9648B05}" type="presParOf" srcId="{432F725B-8EBF-49AB-BA9C-EB0A6ECBE4AE}" destId="{46F8EE36-E137-40CD-8B79-978204B23DB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100" dirty="0"/>
            <a:t>Ivana K., </a:t>
          </a:r>
        </a:p>
        <a:p>
          <a:pPr>
            <a:lnSpc>
              <a:spcPct val="100000"/>
            </a:lnSpc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1" custScaleX="64653" custScaleY="68168" custLinFactNeighborX="-1873" custLinFactNeighborY="6850"/>
      <dgm:spPr/>
    </dgm:pt>
    <dgm:pt modelId="{B24576F9-C080-45C3-BCF9-7F13A422F68F}" type="pres">
      <dgm:prSet presAssocID="{F3C1BB34-C03E-47DA-86A2-66EF42BB0CDA}" presName="ParentText" presStyleLbl="revTx" presStyleIdx="0" presStyleCnt="1" custScaleX="66744" custScaleY="65692">
        <dgm:presLayoutVars>
          <dgm:chMax val="0"/>
          <dgm:chPref val="0"/>
          <dgm:bulletEnabled val="1"/>
        </dgm:presLayoutVars>
      </dgm:prSet>
      <dgm:spPr/>
    </dgm:pt>
  </dgm:ptLst>
  <dgm:cxnLst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CED748-9FCC-4E9A-8492-ACCA29AD9B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C1BB34-C03E-47DA-86A2-66EF42BB0C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Ivana K.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pracovala jako účetní v malé obci</a:t>
          </a:r>
        </a:p>
      </dgm:t>
    </dgm:pt>
    <dgm:pt modelId="{AE556386-E077-4D5D-B5B3-89C61BC1241E}" type="parTrans" cxnId="{1622E837-E5DA-4B56-BCDA-5036E037830C}">
      <dgm:prSet/>
      <dgm:spPr/>
      <dgm:t>
        <a:bodyPr/>
        <a:lstStyle/>
        <a:p>
          <a:endParaRPr lang="cs-CZ" sz="1100"/>
        </a:p>
      </dgm:t>
    </dgm:pt>
    <dgm:pt modelId="{F4EC9FD6-183C-4869-85A0-C76F2FE5971F}" type="sibTrans" cxnId="{1622E837-E5DA-4B56-BCDA-5036E037830C}">
      <dgm:prSet/>
      <dgm:spPr/>
      <dgm:t>
        <a:bodyPr/>
        <a:lstStyle/>
        <a:p>
          <a:endParaRPr lang="cs-CZ" sz="1100"/>
        </a:p>
      </dgm:t>
    </dgm:pt>
    <dgm:pt modelId="{E3A88522-FD7A-4705-8DCA-D71FF1FA36A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za 12 roků zpronevěřila 4,3 mil. Kč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dirty="0"/>
            <a:t>v neprospěch obce</a:t>
          </a:r>
        </a:p>
      </dgm:t>
    </dgm:pt>
    <dgm:pt modelId="{7D0B5BA1-EAEE-4CE7-BC89-BF6145E19F09}" type="parTrans" cxnId="{36A19C01-15B7-490B-9F0B-F85126F0957D}">
      <dgm:prSet/>
      <dgm:spPr/>
      <dgm:t>
        <a:bodyPr/>
        <a:lstStyle/>
        <a:p>
          <a:endParaRPr lang="cs-CZ" sz="1100"/>
        </a:p>
      </dgm:t>
    </dgm:pt>
    <dgm:pt modelId="{43FE526A-F37D-43EF-8E3D-2187F8DC5FBF}" type="sibTrans" cxnId="{36A19C01-15B7-490B-9F0B-F85126F0957D}">
      <dgm:prSet/>
      <dgm:spPr/>
      <dgm:t>
        <a:bodyPr/>
        <a:lstStyle/>
        <a:p>
          <a:endParaRPr lang="cs-CZ" sz="1100"/>
        </a:p>
      </dgm:t>
    </dgm:pt>
    <dgm:pt modelId="{18870630-B409-493D-ADB2-C40449D0A9F6}" type="pres">
      <dgm:prSet presAssocID="{76CED748-9FCC-4E9A-8492-ACCA29AD9B84}" presName="rootnode" presStyleCnt="0">
        <dgm:presLayoutVars>
          <dgm:chMax/>
          <dgm:chPref/>
          <dgm:dir/>
          <dgm:animLvl val="lvl"/>
        </dgm:presLayoutVars>
      </dgm:prSet>
      <dgm:spPr/>
    </dgm:pt>
    <dgm:pt modelId="{B2063D66-89EF-4EE0-91EA-C4DCBA1F8D32}" type="pres">
      <dgm:prSet presAssocID="{F3C1BB34-C03E-47DA-86A2-66EF42BB0CDA}" presName="composite" presStyleCnt="0"/>
      <dgm:spPr/>
    </dgm:pt>
    <dgm:pt modelId="{FA21DBAC-442B-4DD4-9872-FD9790D021D2}" type="pres">
      <dgm:prSet presAssocID="{F3C1BB34-C03E-47DA-86A2-66EF42BB0CDA}" presName="LShape" presStyleLbl="alignNode1" presStyleIdx="0" presStyleCnt="3" custScaleX="56069" custScaleY="47117"/>
      <dgm:spPr/>
    </dgm:pt>
    <dgm:pt modelId="{B24576F9-C080-45C3-BCF9-7F13A422F68F}" type="pres">
      <dgm:prSet presAssocID="{F3C1BB34-C03E-47DA-86A2-66EF42BB0CDA}" presName="ParentText" presStyleLbl="revTx" presStyleIdx="0" presStyleCnt="2" custScaleX="60026" custScaleY="68265">
        <dgm:presLayoutVars>
          <dgm:chMax val="0"/>
          <dgm:chPref val="0"/>
          <dgm:bulletEnabled val="1"/>
        </dgm:presLayoutVars>
      </dgm:prSet>
      <dgm:spPr/>
    </dgm:pt>
    <dgm:pt modelId="{9910F1A2-2B0B-4F25-A943-FB131159B1D8}" type="pres">
      <dgm:prSet presAssocID="{F3C1BB34-C03E-47DA-86A2-66EF42BB0CDA}" presName="Triangle" presStyleLbl="alignNode1" presStyleIdx="1" presStyleCnt="3" custLinFactX="-32710" custLinFactY="29197" custLinFactNeighborX="-100000" custLinFactNeighborY="100000"/>
      <dgm:spPr/>
    </dgm:pt>
    <dgm:pt modelId="{CB45314D-19D1-4AF3-9665-DDCD20628953}" type="pres">
      <dgm:prSet presAssocID="{F4EC9FD6-183C-4869-85A0-C76F2FE5971F}" presName="sibTrans" presStyleCnt="0"/>
      <dgm:spPr/>
    </dgm:pt>
    <dgm:pt modelId="{8F9B9E9E-30FB-4894-ACF7-3C4C5C14A9A9}" type="pres">
      <dgm:prSet presAssocID="{F4EC9FD6-183C-4869-85A0-C76F2FE5971F}" presName="space" presStyleCnt="0"/>
      <dgm:spPr/>
    </dgm:pt>
    <dgm:pt modelId="{334A30E0-AD16-40E9-9410-4D084AF1647E}" type="pres">
      <dgm:prSet presAssocID="{E3A88522-FD7A-4705-8DCA-D71FF1FA36A5}" presName="composite" presStyleCnt="0"/>
      <dgm:spPr/>
    </dgm:pt>
    <dgm:pt modelId="{C6BB48EC-861C-42F5-BA0D-C8764B6BD336}" type="pres">
      <dgm:prSet presAssocID="{E3A88522-FD7A-4705-8DCA-D71FF1FA36A5}" presName="LShape" presStyleLbl="alignNode1" presStyleIdx="2" presStyleCnt="3" custScaleX="65258" custScaleY="58711"/>
      <dgm:spPr>
        <a:solidFill>
          <a:srgbClr val="C00000"/>
        </a:solidFill>
        <a:ln>
          <a:solidFill>
            <a:srgbClr val="C00000"/>
          </a:solidFill>
        </a:ln>
      </dgm:spPr>
    </dgm:pt>
    <dgm:pt modelId="{9FA50CEE-6B57-4876-B6E8-A8BDFEFE3DC4}" type="pres">
      <dgm:prSet presAssocID="{E3A88522-FD7A-4705-8DCA-D71FF1FA36A5}" presName="ParentText" presStyleLbl="revTx" presStyleIdx="1" presStyleCnt="2" custScaleX="67284" custScaleY="72190">
        <dgm:presLayoutVars>
          <dgm:chMax val="0"/>
          <dgm:chPref val="0"/>
          <dgm:bulletEnabled val="1"/>
        </dgm:presLayoutVars>
      </dgm:prSet>
      <dgm:spPr/>
    </dgm:pt>
  </dgm:ptLst>
  <dgm:cxnLst>
    <dgm:cxn modelId="{36A19C01-15B7-490B-9F0B-F85126F0957D}" srcId="{76CED748-9FCC-4E9A-8492-ACCA29AD9B84}" destId="{E3A88522-FD7A-4705-8DCA-D71FF1FA36A5}" srcOrd="1" destOrd="0" parTransId="{7D0B5BA1-EAEE-4CE7-BC89-BF6145E19F09}" sibTransId="{43FE526A-F37D-43EF-8E3D-2187F8DC5FBF}"/>
    <dgm:cxn modelId="{1BFC3D23-86FC-4A3A-9D08-52F6FA680FA9}" type="presOf" srcId="{F3C1BB34-C03E-47DA-86A2-66EF42BB0CDA}" destId="{B24576F9-C080-45C3-BCF9-7F13A422F68F}" srcOrd="0" destOrd="0" presId="urn:microsoft.com/office/officeart/2009/3/layout/StepUpProcess"/>
    <dgm:cxn modelId="{1622E837-E5DA-4B56-BCDA-5036E037830C}" srcId="{76CED748-9FCC-4E9A-8492-ACCA29AD9B84}" destId="{F3C1BB34-C03E-47DA-86A2-66EF42BB0CDA}" srcOrd="0" destOrd="0" parTransId="{AE556386-E077-4D5D-B5B3-89C61BC1241E}" sibTransId="{F4EC9FD6-183C-4869-85A0-C76F2FE5971F}"/>
    <dgm:cxn modelId="{F549EC80-A418-455C-80A2-5EA8D3CC3F25}" type="presOf" srcId="{76CED748-9FCC-4E9A-8492-ACCA29AD9B84}" destId="{18870630-B409-493D-ADB2-C40449D0A9F6}" srcOrd="0" destOrd="0" presId="urn:microsoft.com/office/officeart/2009/3/layout/StepUpProcess"/>
    <dgm:cxn modelId="{207433C3-9D7D-4064-88D3-3EEC56A9DD55}" type="presOf" srcId="{E3A88522-FD7A-4705-8DCA-D71FF1FA36A5}" destId="{9FA50CEE-6B57-4876-B6E8-A8BDFEFE3DC4}" srcOrd="0" destOrd="0" presId="urn:microsoft.com/office/officeart/2009/3/layout/StepUpProcess"/>
    <dgm:cxn modelId="{F6A8BE67-0F9D-4120-97FB-92979601BC12}" type="presParOf" srcId="{18870630-B409-493D-ADB2-C40449D0A9F6}" destId="{B2063D66-89EF-4EE0-91EA-C4DCBA1F8D32}" srcOrd="0" destOrd="0" presId="urn:microsoft.com/office/officeart/2009/3/layout/StepUpProcess"/>
    <dgm:cxn modelId="{7BAEA9E4-8DD7-4FB4-B625-490D3DAA979E}" type="presParOf" srcId="{B2063D66-89EF-4EE0-91EA-C4DCBA1F8D32}" destId="{FA21DBAC-442B-4DD4-9872-FD9790D021D2}" srcOrd="0" destOrd="0" presId="urn:microsoft.com/office/officeart/2009/3/layout/StepUpProcess"/>
    <dgm:cxn modelId="{13670844-87C5-4887-ACC6-CFF6E5C513B1}" type="presParOf" srcId="{B2063D66-89EF-4EE0-91EA-C4DCBA1F8D32}" destId="{B24576F9-C080-45C3-BCF9-7F13A422F68F}" srcOrd="1" destOrd="0" presId="urn:microsoft.com/office/officeart/2009/3/layout/StepUpProcess"/>
    <dgm:cxn modelId="{DE125AF6-6DB1-4F60-96F5-786AFB92F70C}" type="presParOf" srcId="{B2063D66-89EF-4EE0-91EA-C4DCBA1F8D32}" destId="{9910F1A2-2B0B-4F25-A943-FB131159B1D8}" srcOrd="2" destOrd="0" presId="urn:microsoft.com/office/officeart/2009/3/layout/StepUpProcess"/>
    <dgm:cxn modelId="{B70081FF-D192-40AA-9736-6BAE738DF9F7}" type="presParOf" srcId="{18870630-B409-493D-ADB2-C40449D0A9F6}" destId="{CB45314D-19D1-4AF3-9665-DDCD20628953}" srcOrd="1" destOrd="0" presId="urn:microsoft.com/office/officeart/2009/3/layout/StepUpProcess"/>
    <dgm:cxn modelId="{E128377F-6EAE-4724-9137-DE18122D8D1A}" type="presParOf" srcId="{CB45314D-19D1-4AF3-9665-DDCD20628953}" destId="{8F9B9E9E-30FB-4894-ACF7-3C4C5C14A9A9}" srcOrd="0" destOrd="0" presId="urn:microsoft.com/office/officeart/2009/3/layout/StepUpProcess"/>
    <dgm:cxn modelId="{46A3FD7F-5FEE-4E4C-B04A-353673A1D447}" type="presParOf" srcId="{18870630-B409-493D-ADB2-C40449D0A9F6}" destId="{334A30E0-AD16-40E9-9410-4D084AF1647E}" srcOrd="2" destOrd="0" presId="urn:microsoft.com/office/officeart/2009/3/layout/StepUpProcess"/>
    <dgm:cxn modelId="{2CC643F8-4BCF-444E-9AFF-53F2E2D703F8}" type="presParOf" srcId="{334A30E0-AD16-40E9-9410-4D084AF1647E}" destId="{C6BB48EC-861C-42F5-BA0D-C8764B6BD336}" srcOrd="0" destOrd="0" presId="urn:microsoft.com/office/officeart/2009/3/layout/StepUpProcess"/>
    <dgm:cxn modelId="{61110C45-716E-474C-BD3B-4F56D20448FA}" type="presParOf" srcId="{334A30E0-AD16-40E9-9410-4D084AF1647E}" destId="{9FA50CEE-6B57-4876-B6E8-A8BDFEFE3D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6A37B-E3D9-4F43-B712-8C9CB40581CB}">
      <dsp:nvSpPr>
        <dsp:cNvPr id="0" name=""/>
        <dsp:cNvSpPr/>
      </dsp:nvSpPr>
      <dsp:spPr>
        <a:xfrm>
          <a:off x="2393156" y="1835358"/>
          <a:ext cx="1309687" cy="1309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Trestný</a:t>
          </a:r>
          <a:r>
            <a:rPr lang="cs-CZ" sz="1700" kern="1200" dirty="0"/>
            <a:t> </a:t>
          </a:r>
          <a:r>
            <a:rPr lang="cs-CZ" sz="1700" b="1" kern="1200" dirty="0"/>
            <a:t>čin</a:t>
          </a:r>
        </a:p>
      </dsp:txBody>
      <dsp:txXfrm>
        <a:off x="2584955" y="2027157"/>
        <a:ext cx="926089" cy="926089"/>
      </dsp:txXfrm>
    </dsp:sp>
    <dsp:sp modelId="{7AFB2943-74A0-49D5-9DC7-DE55AB94836B}">
      <dsp:nvSpPr>
        <dsp:cNvPr id="0" name=""/>
        <dsp:cNvSpPr/>
      </dsp:nvSpPr>
      <dsp:spPr>
        <a:xfrm rot="16200000">
          <a:off x="2909372" y="1358997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2950960" y="1489644"/>
        <a:ext cx="194078" cy="267175"/>
      </dsp:txXfrm>
    </dsp:sp>
    <dsp:sp modelId="{24673075-0A8E-47C2-A343-31E138B50EA6}">
      <dsp:nvSpPr>
        <dsp:cNvPr id="0" name=""/>
        <dsp:cNvSpPr/>
      </dsp:nvSpPr>
      <dsp:spPr>
        <a:xfrm>
          <a:off x="2393156" y="2548"/>
          <a:ext cx="1309687" cy="1309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Pachatel</a:t>
          </a:r>
        </a:p>
      </dsp:txBody>
      <dsp:txXfrm>
        <a:off x="2584955" y="194347"/>
        <a:ext cx="926089" cy="926089"/>
      </dsp:txXfrm>
    </dsp:sp>
    <dsp:sp modelId="{F5025E3F-E991-4B08-87E9-F711F637A7EF}">
      <dsp:nvSpPr>
        <dsp:cNvPr id="0" name=""/>
        <dsp:cNvSpPr/>
      </dsp:nvSpPr>
      <dsp:spPr>
        <a:xfrm rot="1800000">
          <a:off x="3696206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1100001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701778" y="2790099"/>
        <a:ext cx="194078" cy="267175"/>
      </dsp:txXfrm>
    </dsp:sp>
    <dsp:sp modelId="{71ED33A9-FAB9-4A2A-B253-30B065931495}">
      <dsp:nvSpPr>
        <dsp:cNvPr id="0" name=""/>
        <dsp:cNvSpPr/>
      </dsp:nvSpPr>
      <dsp:spPr>
        <a:xfrm>
          <a:off x="3980416" y="2751763"/>
          <a:ext cx="1309687" cy="1309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Místo</a:t>
          </a:r>
        </a:p>
      </dsp:txBody>
      <dsp:txXfrm>
        <a:off x="4172215" y="2943562"/>
        <a:ext cx="926089" cy="926089"/>
      </dsp:txXfrm>
    </dsp:sp>
    <dsp:sp modelId="{C31E6149-A802-455E-B91C-3FEB958E6BAE}">
      <dsp:nvSpPr>
        <dsp:cNvPr id="0" name=""/>
        <dsp:cNvSpPr/>
      </dsp:nvSpPr>
      <dsp:spPr>
        <a:xfrm rot="9000000">
          <a:off x="2122538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200000" lon="21299994" rev="105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 rot="10800000">
        <a:off x="2200142" y="2790099"/>
        <a:ext cx="194078" cy="267175"/>
      </dsp:txXfrm>
    </dsp:sp>
    <dsp:sp modelId="{604F1A2E-3AD1-409B-BCB0-5DFAF9D65727}">
      <dsp:nvSpPr>
        <dsp:cNvPr id="0" name=""/>
        <dsp:cNvSpPr/>
      </dsp:nvSpPr>
      <dsp:spPr>
        <a:xfrm>
          <a:off x="805896" y="2751763"/>
          <a:ext cx="1309687" cy="1309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Oběť</a:t>
          </a:r>
        </a:p>
      </dsp:txBody>
      <dsp:txXfrm>
        <a:off x="997695" y="2943562"/>
        <a:ext cx="926089" cy="9260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515638" y="1326425"/>
          <a:ext cx="1550807" cy="25805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256770" y="2097441"/>
          <a:ext cx="2329697" cy="20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256770" y="2097441"/>
        <a:ext cx="2329697" cy="2042116"/>
      </dsp:txXfrm>
    </dsp:sp>
    <dsp:sp modelId="{9910F1A2-2B0B-4F25-A943-FB131159B1D8}">
      <dsp:nvSpPr>
        <dsp:cNvPr id="0" name=""/>
        <dsp:cNvSpPr/>
      </dsp:nvSpPr>
      <dsp:spPr>
        <a:xfrm>
          <a:off x="2146901" y="1136445"/>
          <a:ext cx="439565" cy="4395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3367642" y="620694"/>
          <a:ext cx="1550807" cy="2580508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3108774" y="1391710"/>
          <a:ext cx="2329697" cy="20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za 12 roků zpronevěřila 4,3 mil. Kč v neprospěch obce</a:t>
          </a:r>
        </a:p>
      </dsp:txBody>
      <dsp:txXfrm>
        <a:off x="3108774" y="1391710"/>
        <a:ext cx="2329697" cy="2042116"/>
      </dsp:txXfrm>
    </dsp:sp>
    <dsp:sp modelId="{DFFA87AB-BDBF-4A3A-9159-2F311FBA1522}">
      <dsp:nvSpPr>
        <dsp:cNvPr id="0" name=""/>
        <dsp:cNvSpPr/>
      </dsp:nvSpPr>
      <dsp:spPr>
        <a:xfrm>
          <a:off x="4998906" y="430714"/>
          <a:ext cx="439565" cy="439565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DD13-5F32-4AFD-BAC9-D59B0BC53813}">
      <dsp:nvSpPr>
        <dsp:cNvPr id="0" name=""/>
        <dsp:cNvSpPr/>
      </dsp:nvSpPr>
      <dsp:spPr>
        <a:xfrm rot="5400000">
          <a:off x="6219647" y="-85037"/>
          <a:ext cx="1550807" cy="25805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3495-232C-41E5-BAE9-B4BC1900BFA5}">
      <dsp:nvSpPr>
        <dsp:cNvPr id="0" name=""/>
        <dsp:cNvSpPr/>
      </dsp:nvSpPr>
      <dsp:spPr>
        <a:xfrm>
          <a:off x="5960778" y="685978"/>
          <a:ext cx="2329697" cy="20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v obci se postupně vystřídali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3 starostové, audity a kontroly bez nedostatků</a:t>
          </a:r>
        </a:p>
      </dsp:txBody>
      <dsp:txXfrm>
        <a:off x="5960778" y="685978"/>
        <a:ext cx="2329697" cy="20421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385563" y="1834462"/>
          <a:ext cx="1153311" cy="19190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193047" y="2407855"/>
          <a:ext cx="1732560" cy="151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193047" y="2407855"/>
        <a:ext cx="1732560" cy="1518691"/>
      </dsp:txXfrm>
    </dsp:sp>
    <dsp:sp modelId="{9910F1A2-2B0B-4F25-A943-FB131159B1D8}">
      <dsp:nvSpPr>
        <dsp:cNvPr id="0" name=""/>
        <dsp:cNvSpPr/>
      </dsp:nvSpPr>
      <dsp:spPr>
        <a:xfrm>
          <a:off x="1598709" y="1693177"/>
          <a:ext cx="326898" cy="3268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2506556" y="1309621"/>
          <a:ext cx="1153311" cy="191908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2314040" y="1883014"/>
          <a:ext cx="1732560" cy="151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za 12 roků zpronevěřila 4,3 mil. Kč v neprospěch obce</a:t>
          </a:r>
        </a:p>
      </dsp:txBody>
      <dsp:txXfrm>
        <a:off x="2314040" y="1883014"/>
        <a:ext cx="1732560" cy="1518691"/>
      </dsp:txXfrm>
    </dsp:sp>
    <dsp:sp modelId="{DFFA87AB-BDBF-4A3A-9159-2F311FBA1522}">
      <dsp:nvSpPr>
        <dsp:cNvPr id="0" name=""/>
        <dsp:cNvSpPr/>
      </dsp:nvSpPr>
      <dsp:spPr>
        <a:xfrm>
          <a:off x="3719702" y="1168335"/>
          <a:ext cx="326898" cy="326898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DD13-5F32-4AFD-BAC9-D59B0BC53813}">
      <dsp:nvSpPr>
        <dsp:cNvPr id="0" name=""/>
        <dsp:cNvSpPr/>
      </dsp:nvSpPr>
      <dsp:spPr>
        <a:xfrm rot="5400000">
          <a:off x="4627549" y="784779"/>
          <a:ext cx="1153311" cy="19190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3495-232C-41E5-BAE9-B4BC1900BFA5}">
      <dsp:nvSpPr>
        <dsp:cNvPr id="0" name=""/>
        <dsp:cNvSpPr/>
      </dsp:nvSpPr>
      <dsp:spPr>
        <a:xfrm>
          <a:off x="4435033" y="1358172"/>
          <a:ext cx="1732560" cy="151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obci se postupně vystřídali 3 starostové, audity a kontroly bez nedostatků</a:t>
          </a:r>
        </a:p>
      </dsp:txBody>
      <dsp:txXfrm>
        <a:off x="4435033" y="1358172"/>
        <a:ext cx="1732560" cy="1518691"/>
      </dsp:txXfrm>
    </dsp:sp>
    <dsp:sp modelId="{55822CD7-FD5F-4C12-8E55-4234AEE2EAC9}">
      <dsp:nvSpPr>
        <dsp:cNvPr id="0" name=""/>
        <dsp:cNvSpPr/>
      </dsp:nvSpPr>
      <dsp:spPr>
        <a:xfrm>
          <a:off x="5840695" y="643494"/>
          <a:ext cx="326898" cy="3268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6D61-5425-47C4-A24C-87C620D5AC1C}">
      <dsp:nvSpPr>
        <dsp:cNvPr id="0" name=""/>
        <dsp:cNvSpPr/>
      </dsp:nvSpPr>
      <dsp:spPr>
        <a:xfrm rot="5400000">
          <a:off x="6748542" y="259937"/>
          <a:ext cx="1153311" cy="191908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C6F8-666B-441C-9B1D-DBD128F064A1}">
      <dsp:nvSpPr>
        <dsp:cNvPr id="0" name=""/>
        <dsp:cNvSpPr/>
      </dsp:nvSpPr>
      <dsp:spPr>
        <a:xfrm>
          <a:off x="6556025" y="833330"/>
          <a:ext cx="1732560" cy="151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náhodné objevení dokladu o nákupu pneumatik bez vlastnictví vozidla</a:t>
          </a:r>
        </a:p>
      </dsp:txBody>
      <dsp:txXfrm>
        <a:off x="6556025" y="833330"/>
        <a:ext cx="1732560" cy="15186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307480" y="2135156"/>
          <a:ext cx="918271" cy="15279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154197" y="2591694"/>
          <a:ext cx="1379471" cy="120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154197" y="2591694"/>
        <a:ext cx="1379471" cy="1209187"/>
      </dsp:txXfrm>
    </dsp:sp>
    <dsp:sp modelId="{9910F1A2-2B0B-4F25-A943-FB131159B1D8}">
      <dsp:nvSpPr>
        <dsp:cNvPr id="0" name=""/>
        <dsp:cNvSpPr/>
      </dsp:nvSpPr>
      <dsp:spPr>
        <a:xfrm>
          <a:off x="1273391" y="2022665"/>
          <a:ext cx="260277" cy="2602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1996222" y="1717275"/>
          <a:ext cx="918271" cy="1527982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1842940" y="2173813"/>
          <a:ext cx="1379471" cy="120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za 12 roků zpronevěřila 4,3 mil. Kč v neprospěch obce</a:t>
          </a:r>
        </a:p>
      </dsp:txBody>
      <dsp:txXfrm>
        <a:off x="1842940" y="2173813"/>
        <a:ext cx="1379471" cy="1209187"/>
      </dsp:txXfrm>
    </dsp:sp>
    <dsp:sp modelId="{DFFA87AB-BDBF-4A3A-9159-2F311FBA1522}">
      <dsp:nvSpPr>
        <dsp:cNvPr id="0" name=""/>
        <dsp:cNvSpPr/>
      </dsp:nvSpPr>
      <dsp:spPr>
        <a:xfrm>
          <a:off x="2962134" y="1604784"/>
          <a:ext cx="260277" cy="260277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DD13-5F32-4AFD-BAC9-D59B0BC53813}">
      <dsp:nvSpPr>
        <dsp:cNvPr id="0" name=""/>
        <dsp:cNvSpPr/>
      </dsp:nvSpPr>
      <dsp:spPr>
        <a:xfrm rot="5400000">
          <a:off x="3684965" y="1299394"/>
          <a:ext cx="918271" cy="15279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3495-232C-41E5-BAE9-B4BC1900BFA5}">
      <dsp:nvSpPr>
        <dsp:cNvPr id="0" name=""/>
        <dsp:cNvSpPr/>
      </dsp:nvSpPr>
      <dsp:spPr>
        <a:xfrm>
          <a:off x="3531682" y="1755932"/>
          <a:ext cx="1379471" cy="120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obci se postupně vystřídali 3 starostové, audity a kontroly bez nedostatků</a:t>
          </a:r>
        </a:p>
      </dsp:txBody>
      <dsp:txXfrm>
        <a:off x="3531682" y="1755932"/>
        <a:ext cx="1379471" cy="1209187"/>
      </dsp:txXfrm>
    </dsp:sp>
    <dsp:sp modelId="{55822CD7-FD5F-4C12-8E55-4234AEE2EAC9}">
      <dsp:nvSpPr>
        <dsp:cNvPr id="0" name=""/>
        <dsp:cNvSpPr/>
      </dsp:nvSpPr>
      <dsp:spPr>
        <a:xfrm>
          <a:off x="4650876" y="1186903"/>
          <a:ext cx="260277" cy="2602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6D61-5425-47C4-A24C-87C620D5AC1C}">
      <dsp:nvSpPr>
        <dsp:cNvPr id="0" name=""/>
        <dsp:cNvSpPr/>
      </dsp:nvSpPr>
      <dsp:spPr>
        <a:xfrm rot="5400000">
          <a:off x="5373707" y="881513"/>
          <a:ext cx="918271" cy="1527982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C6F8-666B-441C-9B1D-DBD128F064A1}">
      <dsp:nvSpPr>
        <dsp:cNvPr id="0" name=""/>
        <dsp:cNvSpPr/>
      </dsp:nvSpPr>
      <dsp:spPr>
        <a:xfrm>
          <a:off x="5220425" y="1338051"/>
          <a:ext cx="1379471" cy="120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náhodné objevení dokladu o nákupu pneumatik bez vlastnictví vozidla</a:t>
          </a:r>
        </a:p>
      </dsp:txBody>
      <dsp:txXfrm>
        <a:off x="5220425" y="1338051"/>
        <a:ext cx="1379471" cy="1209187"/>
      </dsp:txXfrm>
    </dsp:sp>
    <dsp:sp modelId="{C21EA6BB-FC7B-4CC0-82CC-67937CCF77A2}">
      <dsp:nvSpPr>
        <dsp:cNvPr id="0" name=""/>
        <dsp:cNvSpPr/>
      </dsp:nvSpPr>
      <dsp:spPr>
        <a:xfrm>
          <a:off x="6339619" y="769022"/>
          <a:ext cx="260277" cy="260277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4DB5D-4653-48C5-9938-9061C70F09E1}">
      <dsp:nvSpPr>
        <dsp:cNvPr id="0" name=""/>
        <dsp:cNvSpPr/>
      </dsp:nvSpPr>
      <dsp:spPr>
        <a:xfrm rot="5400000">
          <a:off x="7062450" y="463632"/>
          <a:ext cx="918271" cy="15279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6E39-BDCA-4592-807E-5AE8F02BF25D}">
      <dsp:nvSpPr>
        <dsp:cNvPr id="0" name=""/>
        <dsp:cNvSpPr/>
      </dsp:nvSpPr>
      <dsp:spPr>
        <a:xfrm>
          <a:off x="6909168" y="920170"/>
          <a:ext cx="1379471" cy="120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rozpačitá reakce Ivany K</a:t>
          </a:r>
          <a:r>
            <a:rPr lang="cs-CZ" sz="1100" kern="1200"/>
            <a:t>., zkoumat </a:t>
          </a:r>
          <a:r>
            <a:rPr lang="cs-CZ" sz="1100" kern="1200" dirty="0"/>
            <a:t>nakládání s finančními prostředky </a:t>
          </a:r>
        </a:p>
      </dsp:txBody>
      <dsp:txXfrm>
        <a:off x="6909168" y="920170"/>
        <a:ext cx="1379471" cy="12091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256258" y="2334033"/>
          <a:ext cx="762729" cy="12691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128940" y="2713240"/>
          <a:ext cx="1145809" cy="10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128940" y="2713240"/>
        <a:ext cx="1145809" cy="1004369"/>
      </dsp:txXfrm>
    </dsp:sp>
    <dsp:sp modelId="{9910F1A2-2B0B-4F25-A943-FB131159B1D8}">
      <dsp:nvSpPr>
        <dsp:cNvPr id="0" name=""/>
        <dsp:cNvSpPr/>
      </dsp:nvSpPr>
      <dsp:spPr>
        <a:xfrm>
          <a:off x="1058559" y="2240596"/>
          <a:ext cx="216190" cy="216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1658953" y="1986935"/>
          <a:ext cx="762729" cy="126916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1531634" y="2366142"/>
          <a:ext cx="1145809" cy="10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za 12 roků zpronevěřila 4,3 mil. Kč v neprospěch obce</a:t>
          </a:r>
        </a:p>
      </dsp:txBody>
      <dsp:txXfrm>
        <a:off x="1531634" y="2366142"/>
        <a:ext cx="1145809" cy="1004369"/>
      </dsp:txXfrm>
    </dsp:sp>
    <dsp:sp modelId="{DFFA87AB-BDBF-4A3A-9159-2F311FBA1522}">
      <dsp:nvSpPr>
        <dsp:cNvPr id="0" name=""/>
        <dsp:cNvSpPr/>
      </dsp:nvSpPr>
      <dsp:spPr>
        <a:xfrm>
          <a:off x="2461253" y="1893498"/>
          <a:ext cx="216190" cy="216190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DD13-5F32-4AFD-BAC9-D59B0BC53813}">
      <dsp:nvSpPr>
        <dsp:cNvPr id="0" name=""/>
        <dsp:cNvSpPr/>
      </dsp:nvSpPr>
      <dsp:spPr>
        <a:xfrm rot="5400000">
          <a:off x="3061648" y="1639837"/>
          <a:ext cx="762729" cy="12691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3495-232C-41E5-BAE9-B4BC1900BFA5}">
      <dsp:nvSpPr>
        <dsp:cNvPr id="0" name=""/>
        <dsp:cNvSpPr/>
      </dsp:nvSpPr>
      <dsp:spPr>
        <a:xfrm>
          <a:off x="2934329" y="2019044"/>
          <a:ext cx="1145809" cy="10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obci se postupně vystřídali 3 starostové, audity a kontroly bez nedostatků</a:t>
          </a:r>
        </a:p>
      </dsp:txBody>
      <dsp:txXfrm>
        <a:off x="2934329" y="2019044"/>
        <a:ext cx="1145809" cy="1004369"/>
      </dsp:txXfrm>
    </dsp:sp>
    <dsp:sp modelId="{55822CD7-FD5F-4C12-8E55-4234AEE2EAC9}">
      <dsp:nvSpPr>
        <dsp:cNvPr id="0" name=""/>
        <dsp:cNvSpPr/>
      </dsp:nvSpPr>
      <dsp:spPr>
        <a:xfrm>
          <a:off x="3863948" y="1546400"/>
          <a:ext cx="216190" cy="216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6D61-5425-47C4-A24C-87C620D5AC1C}">
      <dsp:nvSpPr>
        <dsp:cNvPr id="0" name=""/>
        <dsp:cNvSpPr/>
      </dsp:nvSpPr>
      <dsp:spPr>
        <a:xfrm rot="5400000">
          <a:off x="4464342" y="1292739"/>
          <a:ext cx="762729" cy="126916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C6F8-666B-441C-9B1D-DBD128F064A1}">
      <dsp:nvSpPr>
        <dsp:cNvPr id="0" name=""/>
        <dsp:cNvSpPr/>
      </dsp:nvSpPr>
      <dsp:spPr>
        <a:xfrm>
          <a:off x="4337024" y="1671946"/>
          <a:ext cx="1145809" cy="10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náhodné objevení dokladu o nákupu pneumatik bez vlastnictví vozidla</a:t>
          </a:r>
        </a:p>
      </dsp:txBody>
      <dsp:txXfrm>
        <a:off x="4337024" y="1671946"/>
        <a:ext cx="1145809" cy="1004369"/>
      </dsp:txXfrm>
    </dsp:sp>
    <dsp:sp modelId="{C21EA6BB-FC7B-4CC0-82CC-67937CCF77A2}">
      <dsp:nvSpPr>
        <dsp:cNvPr id="0" name=""/>
        <dsp:cNvSpPr/>
      </dsp:nvSpPr>
      <dsp:spPr>
        <a:xfrm>
          <a:off x="5266643" y="1199302"/>
          <a:ext cx="216190" cy="216190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4DB5D-4653-48C5-9938-9061C70F09E1}">
      <dsp:nvSpPr>
        <dsp:cNvPr id="0" name=""/>
        <dsp:cNvSpPr/>
      </dsp:nvSpPr>
      <dsp:spPr>
        <a:xfrm rot="5400000">
          <a:off x="5867037" y="945641"/>
          <a:ext cx="762729" cy="12691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6E39-BDCA-4592-807E-5AE8F02BF25D}">
      <dsp:nvSpPr>
        <dsp:cNvPr id="0" name=""/>
        <dsp:cNvSpPr/>
      </dsp:nvSpPr>
      <dsp:spPr>
        <a:xfrm>
          <a:off x="5739718" y="1324848"/>
          <a:ext cx="1145809" cy="10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rozpačitá reakce Ivany K., zkoumat nakládání s finančními prostředky </a:t>
          </a:r>
        </a:p>
      </dsp:txBody>
      <dsp:txXfrm>
        <a:off x="5739718" y="1324848"/>
        <a:ext cx="1145809" cy="1004369"/>
      </dsp:txXfrm>
    </dsp:sp>
    <dsp:sp modelId="{E5CA5FAB-5B44-40AC-BA4B-A35EB05F85E5}">
      <dsp:nvSpPr>
        <dsp:cNvPr id="0" name=""/>
        <dsp:cNvSpPr/>
      </dsp:nvSpPr>
      <dsp:spPr>
        <a:xfrm>
          <a:off x="6669337" y="852203"/>
          <a:ext cx="216190" cy="216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44A7-FB81-497B-98FC-0F3FFCD0086D}">
      <dsp:nvSpPr>
        <dsp:cNvPr id="0" name=""/>
        <dsp:cNvSpPr/>
      </dsp:nvSpPr>
      <dsp:spPr>
        <a:xfrm rot="5400000">
          <a:off x="7269731" y="598543"/>
          <a:ext cx="762729" cy="126916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A3179-62B6-438F-8CA7-E343A313ADC5}">
      <dsp:nvSpPr>
        <dsp:cNvPr id="0" name=""/>
        <dsp:cNvSpPr/>
      </dsp:nvSpPr>
      <dsp:spPr>
        <a:xfrm>
          <a:off x="7142413" y="977750"/>
          <a:ext cx="1145809" cy="10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nenápadný životní styl, finanční šetření bez výsledků</a:t>
          </a:r>
        </a:p>
      </dsp:txBody>
      <dsp:txXfrm>
        <a:off x="7142413" y="977750"/>
        <a:ext cx="1145809" cy="1004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220635" y="2475259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111779" y="2799475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   v malé obci</a:t>
          </a:r>
        </a:p>
      </dsp:txBody>
      <dsp:txXfrm>
        <a:off x="111779" y="2799475"/>
        <a:ext cx="979649" cy="858720"/>
      </dsp:txXfrm>
    </dsp:sp>
    <dsp:sp modelId="{9910F1A2-2B0B-4F25-A943-FB131159B1D8}">
      <dsp:nvSpPr>
        <dsp:cNvPr id="0" name=""/>
        <dsp:cNvSpPr/>
      </dsp:nvSpPr>
      <dsp:spPr>
        <a:xfrm>
          <a:off x="906590" y="2395372"/>
          <a:ext cx="184839" cy="1848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1419918" y="2178495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1311062" y="2502712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za 12 roků zpronevěřila 4,3 mil. Kč v neprospěch obce</a:t>
          </a:r>
        </a:p>
      </dsp:txBody>
      <dsp:txXfrm>
        <a:off x="1311062" y="2502712"/>
        <a:ext cx="979649" cy="858720"/>
      </dsp:txXfrm>
    </dsp:sp>
    <dsp:sp modelId="{DFFA87AB-BDBF-4A3A-9159-2F311FBA1522}">
      <dsp:nvSpPr>
        <dsp:cNvPr id="0" name=""/>
        <dsp:cNvSpPr/>
      </dsp:nvSpPr>
      <dsp:spPr>
        <a:xfrm>
          <a:off x="2105872" y="2098608"/>
          <a:ext cx="184839" cy="184839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DD13-5F32-4AFD-BAC9-D59B0BC53813}">
      <dsp:nvSpPr>
        <dsp:cNvPr id="0" name=""/>
        <dsp:cNvSpPr/>
      </dsp:nvSpPr>
      <dsp:spPr>
        <a:xfrm rot="5400000">
          <a:off x="2619200" y="1881732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3495-232C-41E5-BAE9-B4BC1900BFA5}">
      <dsp:nvSpPr>
        <dsp:cNvPr id="0" name=""/>
        <dsp:cNvSpPr/>
      </dsp:nvSpPr>
      <dsp:spPr>
        <a:xfrm>
          <a:off x="2510345" y="2205948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obci se postupně vystřídali 3 starostové, audity a kontroly bez nedostatků</a:t>
          </a:r>
        </a:p>
      </dsp:txBody>
      <dsp:txXfrm>
        <a:off x="2510345" y="2205948"/>
        <a:ext cx="979649" cy="858720"/>
      </dsp:txXfrm>
    </dsp:sp>
    <dsp:sp modelId="{55822CD7-FD5F-4C12-8E55-4234AEE2EAC9}">
      <dsp:nvSpPr>
        <dsp:cNvPr id="0" name=""/>
        <dsp:cNvSpPr/>
      </dsp:nvSpPr>
      <dsp:spPr>
        <a:xfrm>
          <a:off x="3305155" y="1801844"/>
          <a:ext cx="184839" cy="1848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6D61-5425-47C4-A24C-87C620D5AC1C}">
      <dsp:nvSpPr>
        <dsp:cNvPr id="0" name=""/>
        <dsp:cNvSpPr/>
      </dsp:nvSpPr>
      <dsp:spPr>
        <a:xfrm rot="5400000">
          <a:off x="3818483" y="1584968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C6F8-666B-441C-9B1D-DBD128F064A1}">
      <dsp:nvSpPr>
        <dsp:cNvPr id="0" name=""/>
        <dsp:cNvSpPr/>
      </dsp:nvSpPr>
      <dsp:spPr>
        <a:xfrm>
          <a:off x="3709628" y="1909184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náhodné objevení dokladu o nákupu pneumatik bez vlastnictví vozidla</a:t>
          </a:r>
        </a:p>
      </dsp:txBody>
      <dsp:txXfrm>
        <a:off x="3709628" y="1909184"/>
        <a:ext cx="979649" cy="858720"/>
      </dsp:txXfrm>
    </dsp:sp>
    <dsp:sp modelId="{C21EA6BB-FC7B-4CC0-82CC-67937CCF77A2}">
      <dsp:nvSpPr>
        <dsp:cNvPr id="0" name=""/>
        <dsp:cNvSpPr/>
      </dsp:nvSpPr>
      <dsp:spPr>
        <a:xfrm>
          <a:off x="4504438" y="1505080"/>
          <a:ext cx="184839" cy="184839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4DB5D-4653-48C5-9938-9061C70F09E1}">
      <dsp:nvSpPr>
        <dsp:cNvPr id="0" name=""/>
        <dsp:cNvSpPr/>
      </dsp:nvSpPr>
      <dsp:spPr>
        <a:xfrm rot="5400000">
          <a:off x="5017766" y="1288204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6E39-BDCA-4592-807E-5AE8F02BF25D}">
      <dsp:nvSpPr>
        <dsp:cNvPr id="0" name=""/>
        <dsp:cNvSpPr/>
      </dsp:nvSpPr>
      <dsp:spPr>
        <a:xfrm>
          <a:off x="4908910" y="1612421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rozpačitá reakce Ivany K., zkoumat nakládání s finančními prostředky </a:t>
          </a:r>
        </a:p>
      </dsp:txBody>
      <dsp:txXfrm>
        <a:off x="4908910" y="1612421"/>
        <a:ext cx="979649" cy="858720"/>
      </dsp:txXfrm>
    </dsp:sp>
    <dsp:sp modelId="{E5CA5FAB-5B44-40AC-BA4B-A35EB05F85E5}">
      <dsp:nvSpPr>
        <dsp:cNvPr id="0" name=""/>
        <dsp:cNvSpPr/>
      </dsp:nvSpPr>
      <dsp:spPr>
        <a:xfrm>
          <a:off x="5703720" y="1208317"/>
          <a:ext cx="184839" cy="1848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44A7-FB81-497B-98FC-0F3FFCD0086D}">
      <dsp:nvSpPr>
        <dsp:cNvPr id="0" name=""/>
        <dsp:cNvSpPr/>
      </dsp:nvSpPr>
      <dsp:spPr>
        <a:xfrm rot="5400000">
          <a:off x="6217048" y="991441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A3179-62B6-438F-8CA7-E343A313ADC5}">
      <dsp:nvSpPr>
        <dsp:cNvPr id="0" name=""/>
        <dsp:cNvSpPr/>
      </dsp:nvSpPr>
      <dsp:spPr>
        <a:xfrm>
          <a:off x="6108193" y="1315657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nenápadný životní styl, finanční šetření bez výsledků</a:t>
          </a:r>
        </a:p>
      </dsp:txBody>
      <dsp:txXfrm>
        <a:off x="6108193" y="1315657"/>
        <a:ext cx="979649" cy="858720"/>
      </dsp:txXfrm>
    </dsp:sp>
    <dsp:sp modelId="{B70AE6C8-7782-4EAA-AD66-A74FC6AB0ABB}">
      <dsp:nvSpPr>
        <dsp:cNvPr id="0" name=""/>
        <dsp:cNvSpPr/>
      </dsp:nvSpPr>
      <dsp:spPr>
        <a:xfrm>
          <a:off x="6903003" y="911553"/>
          <a:ext cx="184839" cy="184839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13B38-10E5-4F09-91D4-2BFF0A2C8DBA}">
      <dsp:nvSpPr>
        <dsp:cNvPr id="0" name=""/>
        <dsp:cNvSpPr/>
      </dsp:nvSpPr>
      <dsp:spPr>
        <a:xfrm rot="5400000">
          <a:off x="7416331" y="694677"/>
          <a:ext cx="652122" cy="1085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EB3FD-8718-4380-BF11-4CA45EDCB902}">
      <dsp:nvSpPr>
        <dsp:cNvPr id="0" name=""/>
        <dsp:cNvSpPr/>
      </dsp:nvSpPr>
      <dsp:spPr>
        <a:xfrm>
          <a:off x="7307476" y="1018893"/>
          <a:ext cx="979649" cy="85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odsouzena za trestný čin zpronevěry podle § 206 odst. 1, 4 písm. d) TZ</a:t>
          </a:r>
        </a:p>
      </dsp:txBody>
      <dsp:txXfrm>
        <a:off x="7307476" y="1018893"/>
        <a:ext cx="979649" cy="8587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192569" y="2580822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97465" y="2864082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97465" y="2864082"/>
        <a:ext cx="855895" cy="750242"/>
      </dsp:txXfrm>
    </dsp:sp>
    <dsp:sp modelId="{9910F1A2-2B0B-4F25-A943-FB131159B1D8}">
      <dsp:nvSpPr>
        <dsp:cNvPr id="0" name=""/>
        <dsp:cNvSpPr/>
      </dsp:nvSpPr>
      <dsp:spPr>
        <a:xfrm>
          <a:off x="791870" y="2511027"/>
          <a:ext cx="161489" cy="1614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1240352" y="2321547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1145248" y="2604807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za 12 roků zpronevěřila 4,3 mil. Kč v neprospěch obce</a:t>
          </a:r>
        </a:p>
      </dsp:txBody>
      <dsp:txXfrm>
        <a:off x="1145248" y="2604807"/>
        <a:ext cx="855895" cy="750242"/>
      </dsp:txXfrm>
    </dsp:sp>
    <dsp:sp modelId="{DFFA87AB-BDBF-4A3A-9159-2F311FBA1522}">
      <dsp:nvSpPr>
        <dsp:cNvPr id="0" name=""/>
        <dsp:cNvSpPr/>
      </dsp:nvSpPr>
      <dsp:spPr>
        <a:xfrm>
          <a:off x="1839654" y="2251752"/>
          <a:ext cx="161489" cy="161489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DD13-5F32-4AFD-BAC9-D59B0BC53813}">
      <dsp:nvSpPr>
        <dsp:cNvPr id="0" name=""/>
        <dsp:cNvSpPr/>
      </dsp:nvSpPr>
      <dsp:spPr>
        <a:xfrm rot="5400000">
          <a:off x="2288135" y="2062272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3495-232C-41E5-BAE9-B4BC1900BFA5}">
      <dsp:nvSpPr>
        <dsp:cNvPr id="0" name=""/>
        <dsp:cNvSpPr/>
      </dsp:nvSpPr>
      <dsp:spPr>
        <a:xfrm>
          <a:off x="2193031" y="2345532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obci se postupně vystřídali 3 starostové, audity a kontroly bez nedostatků</a:t>
          </a:r>
        </a:p>
      </dsp:txBody>
      <dsp:txXfrm>
        <a:off x="2193031" y="2345532"/>
        <a:ext cx="855895" cy="750242"/>
      </dsp:txXfrm>
    </dsp:sp>
    <dsp:sp modelId="{55822CD7-FD5F-4C12-8E55-4234AEE2EAC9}">
      <dsp:nvSpPr>
        <dsp:cNvPr id="0" name=""/>
        <dsp:cNvSpPr/>
      </dsp:nvSpPr>
      <dsp:spPr>
        <a:xfrm>
          <a:off x="2887437" y="1992477"/>
          <a:ext cx="161489" cy="1614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6D61-5425-47C4-A24C-87C620D5AC1C}">
      <dsp:nvSpPr>
        <dsp:cNvPr id="0" name=""/>
        <dsp:cNvSpPr/>
      </dsp:nvSpPr>
      <dsp:spPr>
        <a:xfrm rot="5400000">
          <a:off x="3335918" y="1802997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C6F8-666B-441C-9B1D-DBD128F064A1}">
      <dsp:nvSpPr>
        <dsp:cNvPr id="0" name=""/>
        <dsp:cNvSpPr/>
      </dsp:nvSpPr>
      <dsp:spPr>
        <a:xfrm>
          <a:off x="3240814" y="2086257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náhodné objevení dokladu o nákupu pneumatik bez vlastnictví vozidla</a:t>
          </a:r>
        </a:p>
      </dsp:txBody>
      <dsp:txXfrm>
        <a:off x="3240814" y="2086257"/>
        <a:ext cx="855895" cy="750242"/>
      </dsp:txXfrm>
    </dsp:sp>
    <dsp:sp modelId="{C21EA6BB-FC7B-4CC0-82CC-67937CCF77A2}">
      <dsp:nvSpPr>
        <dsp:cNvPr id="0" name=""/>
        <dsp:cNvSpPr/>
      </dsp:nvSpPr>
      <dsp:spPr>
        <a:xfrm>
          <a:off x="3935220" y="1733202"/>
          <a:ext cx="161489" cy="161489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4DB5D-4653-48C5-9938-9061C70F09E1}">
      <dsp:nvSpPr>
        <dsp:cNvPr id="0" name=""/>
        <dsp:cNvSpPr/>
      </dsp:nvSpPr>
      <dsp:spPr>
        <a:xfrm rot="5400000">
          <a:off x="4383702" y="1543722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6E39-BDCA-4592-807E-5AE8F02BF25D}">
      <dsp:nvSpPr>
        <dsp:cNvPr id="0" name=""/>
        <dsp:cNvSpPr/>
      </dsp:nvSpPr>
      <dsp:spPr>
        <a:xfrm>
          <a:off x="4288597" y="1826982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rozpačitá reakce Ivany K., zkoumat nakládání s finančními prostředky </a:t>
          </a:r>
        </a:p>
      </dsp:txBody>
      <dsp:txXfrm>
        <a:off x="4288597" y="1826982"/>
        <a:ext cx="855895" cy="750242"/>
      </dsp:txXfrm>
    </dsp:sp>
    <dsp:sp modelId="{E5CA5FAB-5B44-40AC-BA4B-A35EB05F85E5}">
      <dsp:nvSpPr>
        <dsp:cNvPr id="0" name=""/>
        <dsp:cNvSpPr/>
      </dsp:nvSpPr>
      <dsp:spPr>
        <a:xfrm>
          <a:off x="4983003" y="1473927"/>
          <a:ext cx="161489" cy="1614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44A7-FB81-497B-98FC-0F3FFCD0086D}">
      <dsp:nvSpPr>
        <dsp:cNvPr id="0" name=""/>
        <dsp:cNvSpPr/>
      </dsp:nvSpPr>
      <dsp:spPr>
        <a:xfrm rot="5400000">
          <a:off x="5431485" y="1284447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A3179-62B6-438F-8CA7-E343A313ADC5}">
      <dsp:nvSpPr>
        <dsp:cNvPr id="0" name=""/>
        <dsp:cNvSpPr/>
      </dsp:nvSpPr>
      <dsp:spPr>
        <a:xfrm>
          <a:off x="5336381" y="1567707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nenápadný životní styl, finanční šetření bez výsledků</a:t>
          </a:r>
        </a:p>
      </dsp:txBody>
      <dsp:txXfrm>
        <a:off x="5336381" y="1567707"/>
        <a:ext cx="855895" cy="750242"/>
      </dsp:txXfrm>
    </dsp:sp>
    <dsp:sp modelId="{B70AE6C8-7782-4EAA-AD66-A74FC6AB0ABB}">
      <dsp:nvSpPr>
        <dsp:cNvPr id="0" name=""/>
        <dsp:cNvSpPr/>
      </dsp:nvSpPr>
      <dsp:spPr>
        <a:xfrm>
          <a:off x="6030786" y="1214652"/>
          <a:ext cx="161489" cy="161489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13B38-10E5-4F09-91D4-2BFF0A2C8DBA}">
      <dsp:nvSpPr>
        <dsp:cNvPr id="0" name=""/>
        <dsp:cNvSpPr/>
      </dsp:nvSpPr>
      <dsp:spPr>
        <a:xfrm rot="5400000">
          <a:off x="6479268" y="1025172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EB3FD-8718-4380-BF11-4CA45EDCB902}">
      <dsp:nvSpPr>
        <dsp:cNvPr id="0" name=""/>
        <dsp:cNvSpPr/>
      </dsp:nvSpPr>
      <dsp:spPr>
        <a:xfrm>
          <a:off x="6384164" y="1308432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odsouzena za trestný čin zpronevěry podle § 206 odst. 1, 4 písm. d) TZ</a:t>
          </a:r>
        </a:p>
      </dsp:txBody>
      <dsp:txXfrm>
        <a:off x="6384164" y="1308432"/>
        <a:ext cx="855895" cy="750242"/>
      </dsp:txXfrm>
    </dsp:sp>
    <dsp:sp modelId="{0C630CED-5082-49C8-8DB8-77FFA14898FF}">
      <dsp:nvSpPr>
        <dsp:cNvPr id="0" name=""/>
        <dsp:cNvSpPr/>
      </dsp:nvSpPr>
      <dsp:spPr>
        <a:xfrm>
          <a:off x="7078569" y="955377"/>
          <a:ext cx="161489" cy="1614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0172-8245-4102-BE0B-2C0195AAB036}">
      <dsp:nvSpPr>
        <dsp:cNvPr id="0" name=""/>
        <dsp:cNvSpPr/>
      </dsp:nvSpPr>
      <dsp:spPr>
        <a:xfrm rot="5400000">
          <a:off x="7527051" y="765897"/>
          <a:ext cx="569743" cy="948039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0C15-31D8-418E-BBC7-F86AEB3180E6}">
      <dsp:nvSpPr>
        <dsp:cNvPr id="0" name=""/>
        <dsp:cNvSpPr/>
      </dsp:nvSpPr>
      <dsp:spPr>
        <a:xfrm>
          <a:off x="7431947" y="1049157"/>
          <a:ext cx="855895" cy="7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trest 3 roky nepodmíněně, neúspěšné odvolání Ivany K.</a:t>
          </a:r>
        </a:p>
      </dsp:txBody>
      <dsp:txXfrm>
        <a:off x="7431947" y="1049157"/>
        <a:ext cx="855895" cy="750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A8249-9CD1-4C68-B498-32C12C62D4DC}">
      <dsp:nvSpPr>
        <dsp:cNvPr id="0" name=""/>
        <dsp:cNvSpPr/>
      </dsp:nvSpPr>
      <dsp:spPr>
        <a:xfrm rot="30446">
          <a:off x="1934485" y="2008119"/>
          <a:ext cx="597098" cy="67148"/>
        </a:xfrm>
        <a:custGeom>
          <a:avLst/>
          <a:gdLst/>
          <a:ahLst/>
          <a:cxnLst/>
          <a:rect l="0" t="0" r="0" b="0"/>
          <a:pathLst>
            <a:path>
              <a:moveTo>
                <a:pt x="0" y="33574"/>
              </a:moveTo>
              <a:lnTo>
                <a:pt x="597098" y="33574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DAB6-2601-4E5B-B3AA-83EBA6C76557}">
      <dsp:nvSpPr>
        <dsp:cNvPr id="0" name=""/>
        <dsp:cNvSpPr/>
      </dsp:nvSpPr>
      <dsp:spPr>
        <a:xfrm>
          <a:off x="1517" y="894953"/>
          <a:ext cx="2274093" cy="22740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6D-A96A-411C-B574-960A9A839785}">
      <dsp:nvSpPr>
        <dsp:cNvPr id="0" name=""/>
        <dsp:cNvSpPr/>
      </dsp:nvSpPr>
      <dsp:spPr>
        <a:xfrm>
          <a:off x="2531545" y="1368151"/>
          <a:ext cx="1364456" cy="136445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Vražda J. Z.</a:t>
          </a:r>
        </a:p>
      </dsp:txBody>
      <dsp:txXfrm>
        <a:off x="2731365" y="1567971"/>
        <a:ext cx="964816" cy="964816"/>
      </dsp:txXfrm>
    </dsp:sp>
    <dsp:sp modelId="{167D5473-3E63-4018-9A8A-4B8B39A66C4D}">
      <dsp:nvSpPr>
        <dsp:cNvPr id="0" name=""/>
        <dsp:cNvSpPr/>
      </dsp:nvSpPr>
      <dsp:spPr>
        <a:xfrm>
          <a:off x="4032447" y="1368151"/>
          <a:ext cx="2046684" cy="1364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39 bodnořezných ran do hrudníku a břicha</a:t>
          </a:r>
        </a:p>
      </dsp:txBody>
      <dsp:txXfrm>
        <a:off x="4032447" y="1368151"/>
        <a:ext cx="2046684" cy="1364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D37F4-2313-4644-ADA2-6A5CBAED8EBD}">
      <dsp:nvSpPr>
        <dsp:cNvPr id="0" name=""/>
        <dsp:cNvSpPr/>
      </dsp:nvSpPr>
      <dsp:spPr>
        <a:xfrm rot="1742363">
          <a:off x="1888741" y="2632089"/>
          <a:ext cx="785673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85673" y="3366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A8249-9CD1-4C68-B498-32C12C62D4DC}">
      <dsp:nvSpPr>
        <dsp:cNvPr id="0" name=""/>
        <dsp:cNvSpPr/>
      </dsp:nvSpPr>
      <dsp:spPr>
        <a:xfrm rot="19857637">
          <a:off x="1888741" y="1364585"/>
          <a:ext cx="785673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85673" y="3366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DAB6-2601-4E5B-B3AA-83EBA6C76557}">
      <dsp:nvSpPr>
        <dsp:cNvPr id="0" name=""/>
        <dsp:cNvSpPr/>
      </dsp:nvSpPr>
      <dsp:spPr>
        <a:xfrm>
          <a:off x="86" y="891976"/>
          <a:ext cx="2280046" cy="22800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6D-A96A-411C-B574-960A9A839785}">
      <dsp:nvSpPr>
        <dsp:cNvPr id="0" name=""/>
        <dsp:cNvSpPr/>
      </dsp:nvSpPr>
      <dsp:spPr>
        <a:xfrm>
          <a:off x="2539040" y="191519"/>
          <a:ext cx="1368028" cy="1368028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Vražda J. Z.</a:t>
          </a:r>
        </a:p>
      </dsp:txBody>
      <dsp:txXfrm>
        <a:off x="2739383" y="391862"/>
        <a:ext cx="967342" cy="967342"/>
      </dsp:txXfrm>
    </dsp:sp>
    <dsp:sp modelId="{167D5473-3E63-4018-9A8A-4B8B39A66C4D}">
      <dsp:nvSpPr>
        <dsp:cNvPr id="0" name=""/>
        <dsp:cNvSpPr/>
      </dsp:nvSpPr>
      <dsp:spPr>
        <a:xfrm>
          <a:off x="4043871" y="191519"/>
          <a:ext cx="2052042" cy="136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39 bodnořezných ran do hrudníku a břicha</a:t>
          </a:r>
        </a:p>
      </dsp:txBody>
      <dsp:txXfrm>
        <a:off x="4043871" y="191519"/>
        <a:ext cx="2052042" cy="1368028"/>
      </dsp:txXfrm>
    </dsp:sp>
    <dsp:sp modelId="{948BEE25-4C85-4D7F-AAF8-4638FB0D46EB}">
      <dsp:nvSpPr>
        <dsp:cNvPr id="0" name=""/>
        <dsp:cNvSpPr/>
      </dsp:nvSpPr>
      <dsp:spPr>
        <a:xfrm>
          <a:off x="2539040" y="2504452"/>
          <a:ext cx="1368028" cy="1368028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Sbíhající se hospodářská trestná činnost</a:t>
          </a:r>
        </a:p>
      </dsp:txBody>
      <dsp:txXfrm>
        <a:off x="2739383" y="2704795"/>
        <a:ext cx="967342" cy="967342"/>
      </dsp:txXfrm>
    </dsp:sp>
    <dsp:sp modelId="{132E2A08-F0AB-4007-86C9-3B643947082E}">
      <dsp:nvSpPr>
        <dsp:cNvPr id="0" name=""/>
        <dsp:cNvSpPr/>
      </dsp:nvSpPr>
      <dsp:spPr>
        <a:xfrm>
          <a:off x="4043871" y="2504452"/>
          <a:ext cx="2052042" cy="136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3 roky neoprávněně vyvedl z majetku firmy J. Z. finanční prostředky ve výši 14 mil. Kč</a:t>
          </a:r>
        </a:p>
      </dsp:txBody>
      <dsp:txXfrm>
        <a:off x="4043871" y="2504452"/>
        <a:ext cx="2052042" cy="1368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D4E9-1E91-4467-B0D4-16F54B921875}">
      <dsp:nvSpPr>
        <dsp:cNvPr id="0" name=""/>
        <dsp:cNvSpPr/>
      </dsp:nvSpPr>
      <dsp:spPr>
        <a:xfrm rot="3114854">
          <a:off x="1837097" y="3343358"/>
          <a:ext cx="449973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449973" y="31596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37F4-2313-4644-ADA2-6A5CBAED8EBD}">
      <dsp:nvSpPr>
        <dsp:cNvPr id="0" name=""/>
        <dsp:cNvSpPr/>
      </dsp:nvSpPr>
      <dsp:spPr>
        <a:xfrm>
          <a:off x="2097462" y="2361100"/>
          <a:ext cx="802081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802081" y="31596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A8249-9CD1-4C68-B498-32C12C62D4DC}">
      <dsp:nvSpPr>
        <dsp:cNvPr id="0" name=""/>
        <dsp:cNvSpPr/>
      </dsp:nvSpPr>
      <dsp:spPr>
        <a:xfrm rot="18786088">
          <a:off x="1960460" y="1359193"/>
          <a:ext cx="538890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538890" y="31596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DAB6-2601-4E5B-B3AA-83EBA6C76557}">
      <dsp:nvSpPr>
        <dsp:cNvPr id="0" name=""/>
        <dsp:cNvSpPr/>
      </dsp:nvSpPr>
      <dsp:spPr>
        <a:xfrm>
          <a:off x="64412" y="1141907"/>
          <a:ext cx="2455754" cy="25015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6D-A96A-411C-B574-960A9A839785}">
      <dsp:nvSpPr>
        <dsp:cNvPr id="0" name=""/>
        <dsp:cNvSpPr/>
      </dsp:nvSpPr>
      <dsp:spPr>
        <a:xfrm>
          <a:off x="2195440" y="0"/>
          <a:ext cx="1380296" cy="138029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Vražda J. Z.</a:t>
          </a:r>
        </a:p>
      </dsp:txBody>
      <dsp:txXfrm>
        <a:off x="2397580" y="202140"/>
        <a:ext cx="976016" cy="976016"/>
      </dsp:txXfrm>
    </dsp:sp>
    <dsp:sp modelId="{167D5473-3E63-4018-9A8A-4B8B39A66C4D}">
      <dsp:nvSpPr>
        <dsp:cNvPr id="0" name=""/>
        <dsp:cNvSpPr/>
      </dsp:nvSpPr>
      <dsp:spPr>
        <a:xfrm>
          <a:off x="3713766" y="0"/>
          <a:ext cx="2070444" cy="13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39 bodnořezných ran do hrudníku a břicha</a:t>
          </a:r>
        </a:p>
      </dsp:txBody>
      <dsp:txXfrm>
        <a:off x="3713766" y="0"/>
        <a:ext cx="2070444" cy="1380296"/>
      </dsp:txXfrm>
    </dsp:sp>
    <dsp:sp modelId="{948BEE25-4C85-4D7F-AAF8-4638FB0D46EB}">
      <dsp:nvSpPr>
        <dsp:cNvPr id="0" name=""/>
        <dsp:cNvSpPr/>
      </dsp:nvSpPr>
      <dsp:spPr>
        <a:xfrm>
          <a:off x="2899544" y="1702549"/>
          <a:ext cx="1380296" cy="1380296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Sbíhající se hospodářská trestná činnost</a:t>
          </a:r>
        </a:p>
      </dsp:txBody>
      <dsp:txXfrm>
        <a:off x="3101684" y="1904689"/>
        <a:ext cx="976016" cy="976016"/>
      </dsp:txXfrm>
    </dsp:sp>
    <dsp:sp modelId="{132E2A08-F0AB-4007-86C9-3B643947082E}">
      <dsp:nvSpPr>
        <dsp:cNvPr id="0" name=""/>
        <dsp:cNvSpPr/>
      </dsp:nvSpPr>
      <dsp:spPr>
        <a:xfrm>
          <a:off x="4417870" y="1702549"/>
          <a:ext cx="2070444" cy="13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3 roky neoprávněně vyvedl z majetku firmy J. Z. finanční prostředky ve výši 14 mil. Kč</a:t>
          </a:r>
        </a:p>
      </dsp:txBody>
      <dsp:txXfrm>
        <a:off x="4417870" y="1702549"/>
        <a:ext cx="2070444" cy="1380296"/>
      </dsp:txXfrm>
    </dsp:sp>
    <dsp:sp modelId="{94CBEB52-7B7D-466B-BD26-31B73182E59F}">
      <dsp:nvSpPr>
        <dsp:cNvPr id="0" name=""/>
        <dsp:cNvSpPr/>
      </dsp:nvSpPr>
      <dsp:spPr>
        <a:xfrm>
          <a:off x="1936428" y="3405098"/>
          <a:ext cx="1380296" cy="1380296"/>
        </a:xfrm>
        <a:prstGeom prst="ellipse">
          <a:avLst/>
        </a:prstGeom>
        <a:solidFill>
          <a:srgbClr val="94165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Sociální profil</a:t>
          </a:r>
        </a:p>
      </dsp:txBody>
      <dsp:txXfrm>
        <a:off x="2138568" y="3607238"/>
        <a:ext cx="976016" cy="976016"/>
      </dsp:txXfrm>
    </dsp:sp>
    <dsp:sp modelId="{8DEEF627-0427-47A4-87F2-108E3483A88D}">
      <dsp:nvSpPr>
        <dsp:cNvPr id="0" name=""/>
        <dsp:cNvSpPr/>
      </dsp:nvSpPr>
      <dsp:spPr>
        <a:xfrm>
          <a:off x="3454754" y="3405098"/>
          <a:ext cx="2070444" cy="138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tzv. vytloukal klín klínem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vedl skrytý (dvojí) život</a:t>
          </a:r>
        </a:p>
      </dsp:txBody>
      <dsp:txXfrm>
        <a:off x="3454754" y="3405098"/>
        <a:ext cx="2070444" cy="1380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1A506-9CED-42BA-A832-6D2153437F3C}">
      <dsp:nvSpPr>
        <dsp:cNvPr id="0" name=""/>
        <dsp:cNvSpPr/>
      </dsp:nvSpPr>
      <dsp:spPr>
        <a:xfrm rot="2248760">
          <a:off x="2171037" y="4116644"/>
          <a:ext cx="2143593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2143593" y="27949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3D4E9-1E91-4467-B0D4-16F54B921875}">
      <dsp:nvSpPr>
        <dsp:cNvPr id="0" name=""/>
        <dsp:cNvSpPr/>
      </dsp:nvSpPr>
      <dsp:spPr>
        <a:xfrm rot="1011766">
          <a:off x="2372611" y="3248849"/>
          <a:ext cx="915111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915111" y="27949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37F4-2313-4644-ADA2-6A5CBAED8EBD}">
      <dsp:nvSpPr>
        <dsp:cNvPr id="0" name=""/>
        <dsp:cNvSpPr/>
      </dsp:nvSpPr>
      <dsp:spPr>
        <a:xfrm rot="20288317">
          <a:off x="2364284" y="2441926"/>
          <a:ext cx="778770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778770" y="27949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A8249-9CD1-4C68-B498-32C12C62D4DC}">
      <dsp:nvSpPr>
        <dsp:cNvPr id="0" name=""/>
        <dsp:cNvSpPr/>
      </dsp:nvSpPr>
      <dsp:spPr>
        <a:xfrm rot="17636361">
          <a:off x="1671420" y="1670854"/>
          <a:ext cx="1020075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1020075" y="27949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DAB6-2601-4E5B-B3AA-83EBA6C76557}">
      <dsp:nvSpPr>
        <dsp:cNvPr id="0" name=""/>
        <dsp:cNvSpPr/>
      </dsp:nvSpPr>
      <dsp:spPr>
        <a:xfrm>
          <a:off x="495116" y="1749131"/>
          <a:ext cx="2291621" cy="23343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6D-A96A-411C-B574-960A9A839785}">
      <dsp:nvSpPr>
        <dsp:cNvPr id="0" name=""/>
        <dsp:cNvSpPr/>
      </dsp:nvSpPr>
      <dsp:spPr>
        <a:xfrm>
          <a:off x="2005718" y="0"/>
          <a:ext cx="1288043" cy="1288043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Vražda J. Z.</a:t>
          </a:r>
        </a:p>
      </dsp:txBody>
      <dsp:txXfrm>
        <a:off x="2194348" y="188630"/>
        <a:ext cx="910783" cy="910783"/>
      </dsp:txXfrm>
    </dsp:sp>
    <dsp:sp modelId="{167D5473-3E63-4018-9A8A-4B8B39A66C4D}">
      <dsp:nvSpPr>
        <dsp:cNvPr id="0" name=""/>
        <dsp:cNvSpPr/>
      </dsp:nvSpPr>
      <dsp:spPr>
        <a:xfrm>
          <a:off x="3422566" y="0"/>
          <a:ext cx="1932064" cy="128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39 bodnořezných ran do hrudníku a břicha</a:t>
          </a:r>
        </a:p>
      </dsp:txBody>
      <dsp:txXfrm>
        <a:off x="3422566" y="0"/>
        <a:ext cx="1932064" cy="1288043"/>
      </dsp:txXfrm>
    </dsp:sp>
    <dsp:sp modelId="{948BEE25-4C85-4D7F-AAF8-4638FB0D46EB}">
      <dsp:nvSpPr>
        <dsp:cNvPr id="0" name=""/>
        <dsp:cNvSpPr/>
      </dsp:nvSpPr>
      <dsp:spPr>
        <a:xfrm>
          <a:off x="3068739" y="1441052"/>
          <a:ext cx="1288043" cy="1288043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Sbíhající se hospodářská trestná činnost</a:t>
          </a:r>
        </a:p>
      </dsp:txBody>
      <dsp:txXfrm>
        <a:off x="3257369" y="1629682"/>
        <a:ext cx="910783" cy="910783"/>
      </dsp:txXfrm>
    </dsp:sp>
    <dsp:sp modelId="{132E2A08-F0AB-4007-86C9-3B643947082E}">
      <dsp:nvSpPr>
        <dsp:cNvPr id="0" name=""/>
        <dsp:cNvSpPr/>
      </dsp:nvSpPr>
      <dsp:spPr>
        <a:xfrm>
          <a:off x="4485586" y="1441052"/>
          <a:ext cx="1932064" cy="128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3 roky neoprávněně vyvedl z majetku firmy J. Z. finanční prostředky ve výši 14 mil. Kč</a:t>
          </a:r>
        </a:p>
      </dsp:txBody>
      <dsp:txXfrm>
        <a:off x="4485586" y="1441052"/>
        <a:ext cx="1932064" cy="1288043"/>
      </dsp:txXfrm>
    </dsp:sp>
    <dsp:sp modelId="{94CBEB52-7B7D-466B-BD26-31B73182E59F}">
      <dsp:nvSpPr>
        <dsp:cNvPr id="0" name=""/>
        <dsp:cNvSpPr/>
      </dsp:nvSpPr>
      <dsp:spPr>
        <a:xfrm>
          <a:off x="3240358" y="2952323"/>
          <a:ext cx="1288043" cy="1288043"/>
        </a:xfrm>
        <a:prstGeom prst="ellipse">
          <a:avLst/>
        </a:prstGeom>
        <a:solidFill>
          <a:srgbClr val="94165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Sociální profil</a:t>
          </a:r>
        </a:p>
      </dsp:txBody>
      <dsp:txXfrm>
        <a:off x="3428988" y="3140953"/>
        <a:ext cx="910783" cy="910783"/>
      </dsp:txXfrm>
    </dsp:sp>
    <dsp:sp modelId="{8DEEF627-0427-47A4-87F2-108E3483A88D}">
      <dsp:nvSpPr>
        <dsp:cNvPr id="0" name=""/>
        <dsp:cNvSpPr/>
      </dsp:nvSpPr>
      <dsp:spPr>
        <a:xfrm>
          <a:off x="4657205" y="2952323"/>
          <a:ext cx="1932064" cy="128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tzv. vytloukal klín klínem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vedl skrytý (dvojí) život</a:t>
          </a:r>
        </a:p>
      </dsp:txBody>
      <dsp:txXfrm>
        <a:off x="4657205" y="2952323"/>
        <a:ext cx="1932064" cy="1288043"/>
      </dsp:txXfrm>
    </dsp:sp>
    <dsp:sp modelId="{EE9D8F1A-BFBC-4618-B487-52519E96B4CC}">
      <dsp:nvSpPr>
        <dsp:cNvPr id="0" name=""/>
        <dsp:cNvSpPr/>
      </dsp:nvSpPr>
      <dsp:spPr>
        <a:xfrm>
          <a:off x="3960440" y="4544604"/>
          <a:ext cx="1288043" cy="1288043"/>
        </a:xfrm>
        <a:prstGeom prst="ellipse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Dřívější hospodářská trestná činnost</a:t>
          </a:r>
        </a:p>
      </dsp:txBody>
      <dsp:txXfrm>
        <a:off x="4149070" y="4733234"/>
        <a:ext cx="910783" cy="910783"/>
      </dsp:txXfrm>
    </dsp:sp>
    <dsp:sp modelId="{401B3379-B8B8-41BC-B4BA-1D834383EA9A}">
      <dsp:nvSpPr>
        <dsp:cNvPr id="0" name=""/>
        <dsp:cNvSpPr/>
      </dsp:nvSpPr>
      <dsp:spPr>
        <a:xfrm>
          <a:off x="5377287" y="4544604"/>
          <a:ext cx="1932064" cy="128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4 roky neoprávněně vyvedl z majetku obce finanční prostředky ve výši 9 mil. Kč</a:t>
          </a:r>
          <a:r>
            <a:rPr lang="cs-CZ" sz="1800" kern="1200" dirty="0"/>
            <a:t>.</a:t>
          </a:r>
        </a:p>
      </dsp:txBody>
      <dsp:txXfrm>
        <a:off x="5377287" y="4544604"/>
        <a:ext cx="1932064" cy="1288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3502-D03F-4C86-879A-4A4700F351BD}">
      <dsp:nvSpPr>
        <dsp:cNvPr id="0" name=""/>
        <dsp:cNvSpPr/>
      </dsp:nvSpPr>
      <dsp:spPr>
        <a:xfrm rot="6478165">
          <a:off x="1320553" y="4543940"/>
          <a:ext cx="1094242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094242" y="1935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1A506-9CED-42BA-A832-6D2153437F3C}">
      <dsp:nvSpPr>
        <dsp:cNvPr id="0" name=""/>
        <dsp:cNvSpPr/>
      </dsp:nvSpPr>
      <dsp:spPr>
        <a:xfrm rot="1562237">
          <a:off x="2803965" y="4210356"/>
          <a:ext cx="2417754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2417754" y="1935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3D4E9-1E91-4467-B0D4-16F54B921875}">
      <dsp:nvSpPr>
        <dsp:cNvPr id="0" name=""/>
        <dsp:cNvSpPr/>
      </dsp:nvSpPr>
      <dsp:spPr>
        <a:xfrm rot="21506486">
          <a:off x="2926305" y="3307214"/>
          <a:ext cx="1898792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898792" y="1935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37F4-2313-4644-ADA2-6A5CBAED8EBD}">
      <dsp:nvSpPr>
        <dsp:cNvPr id="0" name=""/>
        <dsp:cNvSpPr/>
      </dsp:nvSpPr>
      <dsp:spPr>
        <a:xfrm rot="20027479">
          <a:off x="2797392" y="2465157"/>
          <a:ext cx="2514649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2514649" y="1935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A8249-9CD1-4C68-B498-32C12C62D4DC}">
      <dsp:nvSpPr>
        <dsp:cNvPr id="0" name=""/>
        <dsp:cNvSpPr/>
      </dsp:nvSpPr>
      <dsp:spPr>
        <a:xfrm rot="16612872">
          <a:off x="1810620" y="2087007"/>
          <a:ext cx="119286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192867" y="1935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DAB6-2601-4E5B-B3AA-83EBA6C76557}">
      <dsp:nvSpPr>
        <dsp:cNvPr id="0" name=""/>
        <dsp:cNvSpPr/>
      </dsp:nvSpPr>
      <dsp:spPr>
        <a:xfrm>
          <a:off x="1229408" y="2326488"/>
          <a:ext cx="2050133" cy="20883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6D-A96A-411C-B574-960A9A839785}">
      <dsp:nvSpPr>
        <dsp:cNvPr id="0" name=""/>
        <dsp:cNvSpPr/>
      </dsp:nvSpPr>
      <dsp:spPr>
        <a:xfrm>
          <a:off x="1971387" y="366067"/>
          <a:ext cx="1152310" cy="1152310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Vražda J. Z.</a:t>
          </a:r>
        </a:p>
      </dsp:txBody>
      <dsp:txXfrm>
        <a:off x="2140139" y="534819"/>
        <a:ext cx="814806" cy="814806"/>
      </dsp:txXfrm>
    </dsp:sp>
    <dsp:sp modelId="{167D5473-3E63-4018-9A8A-4B8B39A66C4D}">
      <dsp:nvSpPr>
        <dsp:cNvPr id="0" name=""/>
        <dsp:cNvSpPr/>
      </dsp:nvSpPr>
      <dsp:spPr>
        <a:xfrm>
          <a:off x="3238929" y="366067"/>
          <a:ext cx="1728466" cy="11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39 bodnořezných ran do hrudníku a břicha</a:t>
          </a:r>
        </a:p>
      </dsp:txBody>
      <dsp:txXfrm>
        <a:off x="3238929" y="366067"/>
        <a:ext cx="1728466" cy="1152310"/>
      </dsp:txXfrm>
    </dsp:sp>
    <dsp:sp modelId="{948BEE25-4C85-4D7F-AAF8-4638FB0D46EB}">
      <dsp:nvSpPr>
        <dsp:cNvPr id="0" name=""/>
        <dsp:cNvSpPr/>
      </dsp:nvSpPr>
      <dsp:spPr>
        <a:xfrm>
          <a:off x="5123544" y="1098618"/>
          <a:ext cx="1152310" cy="1152310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Sbíhající se hospodářská trestná činnost</a:t>
          </a:r>
        </a:p>
      </dsp:txBody>
      <dsp:txXfrm>
        <a:off x="5292296" y="1267370"/>
        <a:ext cx="814806" cy="814806"/>
      </dsp:txXfrm>
    </dsp:sp>
    <dsp:sp modelId="{132E2A08-F0AB-4007-86C9-3B643947082E}">
      <dsp:nvSpPr>
        <dsp:cNvPr id="0" name=""/>
        <dsp:cNvSpPr/>
      </dsp:nvSpPr>
      <dsp:spPr>
        <a:xfrm>
          <a:off x="6391086" y="1098618"/>
          <a:ext cx="1728466" cy="11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3 roky neoprávněně vyvedl z majetku firmy J. Z. finanční prostředky ve výši 14 mil. Kč</a:t>
          </a:r>
        </a:p>
      </dsp:txBody>
      <dsp:txXfrm>
        <a:off x="6391086" y="1098618"/>
        <a:ext cx="1728466" cy="1152310"/>
      </dsp:txXfrm>
    </dsp:sp>
    <dsp:sp modelId="{94CBEB52-7B7D-466B-BD26-31B73182E59F}">
      <dsp:nvSpPr>
        <dsp:cNvPr id="0" name=""/>
        <dsp:cNvSpPr/>
      </dsp:nvSpPr>
      <dsp:spPr>
        <a:xfrm>
          <a:off x="4824533" y="2708923"/>
          <a:ext cx="1152310" cy="1152310"/>
        </a:xfrm>
        <a:prstGeom prst="ellipse">
          <a:avLst/>
        </a:prstGeom>
        <a:solidFill>
          <a:srgbClr val="94165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Sociální profil</a:t>
          </a:r>
        </a:p>
      </dsp:txBody>
      <dsp:txXfrm>
        <a:off x="4993285" y="2877675"/>
        <a:ext cx="814806" cy="814806"/>
      </dsp:txXfrm>
    </dsp:sp>
    <dsp:sp modelId="{8DEEF627-0427-47A4-87F2-108E3483A88D}">
      <dsp:nvSpPr>
        <dsp:cNvPr id="0" name=""/>
        <dsp:cNvSpPr/>
      </dsp:nvSpPr>
      <dsp:spPr>
        <a:xfrm>
          <a:off x="6092075" y="2708923"/>
          <a:ext cx="1728466" cy="11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tzv. vytloukal klín klínem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vedl skrytý (dvojí) život</a:t>
          </a:r>
        </a:p>
      </dsp:txBody>
      <dsp:txXfrm>
        <a:off x="6092075" y="2708923"/>
        <a:ext cx="1728466" cy="1152310"/>
      </dsp:txXfrm>
    </dsp:sp>
    <dsp:sp modelId="{EE9D8F1A-BFBC-4618-B487-52519E96B4CC}">
      <dsp:nvSpPr>
        <dsp:cNvPr id="0" name=""/>
        <dsp:cNvSpPr/>
      </dsp:nvSpPr>
      <dsp:spPr>
        <a:xfrm>
          <a:off x="5040555" y="4437109"/>
          <a:ext cx="1152310" cy="1152310"/>
        </a:xfrm>
        <a:prstGeom prst="ellipse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Dřívější hospodářská trestná činnost</a:t>
          </a:r>
        </a:p>
      </dsp:txBody>
      <dsp:txXfrm>
        <a:off x="5209307" y="4605861"/>
        <a:ext cx="814806" cy="814806"/>
      </dsp:txXfrm>
    </dsp:sp>
    <dsp:sp modelId="{401B3379-B8B8-41BC-B4BA-1D834383EA9A}">
      <dsp:nvSpPr>
        <dsp:cNvPr id="0" name=""/>
        <dsp:cNvSpPr/>
      </dsp:nvSpPr>
      <dsp:spPr>
        <a:xfrm>
          <a:off x="6308097" y="4437109"/>
          <a:ext cx="1728466" cy="11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4 roky neoprávněně vyvedl z majetku obce finanční prostředky ve výši 9 mil. Kč.</a:t>
          </a:r>
        </a:p>
      </dsp:txBody>
      <dsp:txXfrm>
        <a:off x="6308097" y="4437109"/>
        <a:ext cx="1728466" cy="1152310"/>
      </dsp:txXfrm>
    </dsp:sp>
    <dsp:sp modelId="{0B9915F1-11CF-4A4A-9C28-545DF8C284AC}">
      <dsp:nvSpPr>
        <dsp:cNvPr id="0" name=""/>
        <dsp:cNvSpPr/>
      </dsp:nvSpPr>
      <dsp:spPr>
        <a:xfrm>
          <a:off x="944978" y="5055628"/>
          <a:ext cx="1152310" cy="1152310"/>
        </a:xfrm>
        <a:prstGeom prst="ellipse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Osobnostní</a:t>
          </a:r>
          <a:r>
            <a:rPr lang="cs-CZ" sz="1000" b="1" kern="1200" dirty="0"/>
            <a:t> </a:t>
          </a:r>
          <a:r>
            <a:rPr lang="cs-CZ" sz="800" b="1" kern="1200" dirty="0"/>
            <a:t>charakteristika</a:t>
          </a:r>
        </a:p>
      </dsp:txBody>
      <dsp:txXfrm>
        <a:off x="1113730" y="5224380"/>
        <a:ext cx="814806" cy="814806"/>
      </dsp:txXfrm>
    </dsp:sp>
    <dsp:sp modelId="{E1264D71-0A55-4F48-92B3-AE38E16D668C}">
      <dsp:nvSpPr>
        <dsp:cNvPr id="0" name=""/>
        <dsp:cNvSpPr/>
      </dsp:nvSpPr>
      <dsp:spPr>
        <a:xfrm>
          <a:off x="2212520" y="5055628"/>
          <a:ext cx="1728466" cy="11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nadprůměrně inteligentní, bez sociální empatie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smíšená porucha osobnosti s </a:t>
          </a:r>
          <a:r>
            <a:rPr lang="cs-CZ" sz="1600" kern="1200" dirty="0" err="1"/>
            <a:t>histriónskými</a:t>
          </a:r>
          <a:r>
            <a:rPr lang="cs-CZ" sz="1600" kern="1200" dirty="0"/>
            <a:t>, narcistními a disociálními rysy</a:t>
          </a:r>
        </a:p>
      </dsp:txBody>
      <dsp:txXfrm>
        <a:off x="2212520" y="5055628"/>
        <a:ext cx="1728466" cy="1152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59931-3911-4EFD-8577-94B527A0080D}">
      <dsp:nvSpPr>
        <dsp:cNvPr id="0" name=""/>
        <dsp:cNvSpPr/>
      </dsp:nvSpPr>
      <dsp:spPr>
        <a:xfrm rot="13838703">
          <a:off x="738342" y="2322765"/>
          <a:ext cx="125678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256789" y="1573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B3502-D03F-4C86-879A-4A4700F351BD}">
      <dsp:nvSpPr>
        <dsp:cNvPr id="0" name=""/>
        <dsp:cNvSpPr/>
      </dsp:nvSpPr>
      <dsp:spPr>
        <a:xfrm rot="3834992">
          <a:off x="2158634" y="4417419"/>
          <a:ext cx="114941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49417" y="1573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1A506-9CED-42BA-A832-6D2153437F3C}">
      <dsp:nvSpPr>
        <dsp:cNvPr id="0" name=""/>
        <dsp:cNvSpPr/>
      </dsp:nvSpPr>
      <dsp:spPr>
        <a:xfrm rot="876941">
          <a:off x="2712175" y="3866564"/>
          <a:ext cx="2925921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2925921" y="1573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3D4E9-1E91-4467-B0D4-16F54B921875}">
      <dsp:nvSpPr>
        <dsp:cNvPr id="0" name=""/>
        <dsp:cNvSpPr/>
      </dsp:nvSpPr>
      <dsp:spPr>
        <a:xfrm rot="21234583">
          <a:off x="2754995" y="3211670"/>
          <a:ext cx="1602202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602202" y="1573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37F4-2313-4644-ADA2-6A5CBAED8EBD}">
      <dsp:nvSpPr>
        <dsp:cNvPr id="0" name=""/>
        <dsp:cNvSpPr/>
      </dsp:nvSpPr>
      <dsp:spPr>
        <a:xfrm rot="19796221">
          <a:off x="2566836" y="2321235"/>
          <a:ext cx="2864605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2864605" y="1573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A8249-9CD1-4C68-B498-32C12C62D4DC}">
      <dsp:nvSpPr>
        <dsp:cNvPr id="0" name=""/>
        <dsp:cNvSpPr/>
      </dsp:nvSpPr>
      <dsp:spPr>
        <a:xfrm rot="17717749">
          <a:off x="1997022" y="2059765"/>
          <a:ext cx="165663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656639" y="1573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DAB6-2601-4E5B-B3AA-83EBA6C76557}">
      <dsp:nvSpPr>
        <dsp:cNvPr id="0" name=""/>
        <dsp:cNvSpPr/>
      </dsp:nvSpPr>
      <dsp:spPr>
        <a:xfrm>
          <a:off x="1380141" y="2522053"/>
          <a:ext cx="1666170" cy="16972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556D-A96A-411C-B574-960A9A839785}">
      <dsp:nvSpPr>
        <dsp:cNvPr id="0" name=""/>
        <dsp:cNvSpPr/>
      </dsp:nvSpPr>
      <dsp:spPr>
        <a:xfrm>
          <a:off x="2880322" y="332657"/>
          <a:ext cx="1043998" cy="1043998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Vražda J. Z</a:t>
          </a:r>
          <a:r>
            <a:rPr lang="cs-CZ" sz="1800" b="1" kern="1200" dirty="0"/>
            <a:t>.</a:t>
          </a:r>
        </a:p>
      </dsp:txBody>
      <dsp:txXfrm>
        <a:off x="3033212" y="485547"/>
        <a:ext cx="738218" cy="738218"/>
      </dsp:txXfrm>
    </dsp:sp>
    <dsp:sp modelId="{167D5473-3E63-4018-9A8A-4B8B39A66C4D}">
      <dsp:nvSpPr>
        <dsp:cNvPr id="0" name=""/>
        <dsp:cNvSpPr/>
      </dsp:nvSpPr>
      <dsp:spPr>
        <a:xfrm>
          <a:off x="3883595" y="332657"/>
          <a:ext cx="1565997" cy="104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39 bodnořezných ran do hrudníku a břicha</a:t>
          </a:r>
        </a:p>
      </dsp:txBody>
      <dsp:txXfrm>
        <a:off x="3883595" y="332657"/>
        <a:ext cx="1565997" cy="1043998"/>
      </dsp:txXfrm>
    </dsp:sp>
    <dsp:sp modelId="{948BEE25-4C85-4D7F-AAF8-4638FB0D46EB}">
      <dsp:nvSpPr>
        <dsp:cNvPr id="0" name=""/>
        <dsp:cNvSpPr/>
      </dsp:nvSpPr>
      <dsp:spPr>
        <a:xfrm>
          <a:off x="5168540" y="835957"/>
          <a:ext cx="1043998" cy="1043998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Sbíhající se hospodářská trestná činnost</a:t>
          </a:r>
        </a:p>
      </dsp:txBody>
      <dsp:txXfrm>
        <a:off x="5321430" y="988847"/>
        <a:ext cx="738218" cy="738218"/>
      </dsp:txXfrm>
    </dsp:sp>
    <dsp:sp modelId="{132E2A08-F0AB-4007-86C9-3B643947082E}">
      <dsp:nvSpPr>
        <dsp:cNvPr id="0" name=""/>
        <dsp:cNvSpPr/>
      </dsp:nvSpPr>
      <dsp:spPr>
        <a:xfrm>
          <a:off x="6171812" y="835957"/>
          <a:ext cx="1565997" cy="104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3 roky neoprávněně vyvedl z majetku firmy J. Z. finanční prostředky ve výši 14 mil. Kč</a:t>
          </a:r>
        </a:p>
      </dsp:txBody>
      <dsp:txXfrm>
        <a:off x="6171812" y="835957"/>
        <a:ext cx="1565997" cy="1043998"/>
      </dsp:txXfrm>
    </dsp:sp>
    <dsp:sp modelId="{94CBEB52-7B7D-466B-BD26-31B73182E59F}">
      <dsp:nvSpPr>
        <dsp:cNvPr id="0" name=""/>
        <dsp:cNvSpPr/>
      </dsp:nvSpPr>
      <dsp:spPr>
        <a:xfrm>
          <a:off x="4349729" y="2565028"/>
          <a:ext cx="1043998" cy="1043998"/>
        </a:xfrm>
        <a:prstGeom prst="ellipse">
          <a:avLst/>
        </a:prstGeom>
        <a:solidFill>
          <a:srgbClr val="94165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Sociální profil</a:t>
          </a:r>
        </a:p>
      </dsp:txBody>
      <dsp:txXfrm>
        <a:off x="4502619" y="2717918"/>
        <a:ext cx="738218" cy="738218"/>
      </dsp:txXfrm>
    </dsp:sp>
    <dsp:sp modelId="{8DEEF627-0427-47A4-87F2-108E3483A88D}">
      <dsp:nvSpPr>
        <dsp:cNvPr id="0" name=""/>
        <dsp:cNvSpPr/>
      </dsp:nvSpPr>
      <dsp:spPr>
        <a:xfrm>
          <a:off x="5353002" y="2565028"/>
          <a:ext cx="1565997" cy="104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tzv. vytloukal klín klínem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vedl skrytý (dvojí) život</a:t>
          </a:r>
        </a:p>
      </dsp:txBody>
      <dsp:txXfrm>
        <a:off x="5353002" y="2565028"/>
        <a:ext cx="1565997" cy="1043998"/>
      </dsp:txXfrm>
    </dsp:sp>
    <dsp:sp modelId="{EE9D8F1A-BFBC-4618-B487-52519E96B4CC}">
      <dsp:nvSpPr>
        <dsp:cNvPr id="0" name=""/>
        <dsp:cNvSpPr/>
      </dsp:nvSpPr>
      <dsp:spPr>
        <a:xfrm>
          <a:off x="5573863" y="3861170"/>
          <a:ext cx="1043998" cy="1043998"/>
        </a:xfrm>
        <a:prstGeom prst="ellipse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Dřívější hospodářská trestná činnost</a:t>
          </a:r>
        </a:p>
      </dsp:txBody>
      <dsp:txXfrm>
        <a:off x="5726753" y="4014060"/>
        <a:ext cx="738218" cy="738218"/>
      </dsp:txXfrm>
    </dsp:sp>
    <dsp:sp modelId="{401B3379-B8B8-41BC-B4BA-1D834383EA9A}">
      <dsp:nvSpPr>
        <dsp:cNvPr id="0" name=""/>
        <dsp:cNvSpPr/>
      </dsp:nvSpPr>
      <dsp:spPr>
        <a:xfrm>
          <a:off x="6577136" y="3861170"/>
          <a:ext cx="1565997" cy="104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 4 roky neoprávněně vyvedl z majetku obce finanční prostředky ve výši 9 mil. Kč.</a:t>
          </a:r>
        </a:p>
      </dsp:txBody>
      <dsp:txXfrm>
        <a:off x="6577136" y="3861170"/>
        <a:ext cx="1565997" cy="1043998"/>
      </dsp:txXfrm>
    </dsp:sp>
    <dsp:sp modelId="{0B9915F1-11CF-4A4A-9C28-545DF8C284AC}">
      <dsp:nvSpPr>
        <dsp:cNvPr id="0" name=""/>
        <dsp:cNvSpPr/>
      </dsp:nvSpPr>
      <dsp:spPr>
        <a:xfrm>
          <a:off x="2693545" y="4896165"/>
          <a:ext cx="1043998" cy="1043998"/>
        </a:xfrm>
        <a:prstGeom prst="ellipse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Osobnostní </a:t>
          </a:r>
          <a:r>
            <a:rPr lang="cs-CZ" sz="800" b="1" kern="1200" dirty="0"/>
            <a:t>charakteristika</a:t>
          </a:r>
        </a:p>
      </dsp:txBody>
      <dsp:txXfrm>
        <a:off x="2846435" y="5049055"/>
        <a:ext cx="738218" cy="738218"/>
      </dsp:txXfrm>
    </dsp:sp>
    <dsp:sp modelId="{E1264D71-0A55-4F48-92B3-AE38E16D668C}">
      <dsp:nvSpPr>
        <dsp:cNvPr id="0" name=""/>
        <dsp:cNvSpPr/>
      </dsp:nvSpPr>
      <dsp:spPr>
        <a:xfrm>
          <a:off x="3696817" y="4896165"/>
          <a:ext cx="1565997" cy="104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nadprůměrně inteligentní, bez sociální empatie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smíšená porucha osobnosti s </a:t>
          </a:r>
          <a:r>
            <a:rPr lang="cs-CZ" sz="1600" kern="1200" dirty="0" err="1"/>
            <a:t>histriónskými</a:t>
          </a:r>
          <a:r>
            <a:rPr lang="cs-CZ" sz="1600" kern="1200" dirty="0"/>
            <a:t>, narcistními a disociálními rysy</a:t>
          </a:r>
        </a:p>
      </dsp:txBody>
      <dsp:txXfrm>
        <a:off x="3696817" y="4896165"/>
        <a:ext cx="1565997" cy="1043998"/>
      </dsp:txXfrm>
    </dsp:sp>
    <dsp:sp modelId="{6A3B7AC8-6B6C-4D12-9AE3-A0F4C05E6855}">
      <dsp:nvSpPr>
        <dsp:cNvPr id="0" name=""/>
        <dsp:cNvSpPr/>
      </dsp:nvSpPr>
      <dsp:spPr>
        <a:xfrm>
          <a:off x="115247" y="926977"/>
          <a:ext cx="1043998" cy="1043998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Rozhodnutí soudu</a:t>
          </a:r>
        </a:p>
      </dsp:txBody>
      <dsp:txXfrm>
        <a:off x="268137" y="1079867"/>
        <a:ext cx="738218" cy="738218"/>
      </dsp:txXfrm>
    </dsp:sp>
    <dsp:sp modelId="{46F8EE36-E137-40CD-8B79-978204B23DB2}">
      <dsp:nvSpPr>
        <dsp:cNvPr id="0" name=""/>
        <dsp:cNvSpPr/>
      </dsp:nvSpPr>
      <dsp:spPr>
        <a:xfrm>
          <a:off x="1118519" y="926977"/>
          <a:ext cx="1565997" cy="104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vina § 140 odst. 1,3 písm. j) TZ + HTČ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trest 19 let NEPO</a:t>
          </a:r>
        </a:p>
      </dsp:txBody>
      <dsp:txXfrm>
        <a:off x="1118519" y="926977"/>
        <a:ext cx="1565997" cy="1043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3211650" y="687130"/>
          <a:ext cx="1608507" cy="25385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3105172" y="1537710"/>
          <a:ext cx="2365901" cy="204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Ivana K.,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3105172" y="1537710"/>
        <a:ext cx="2365901" cy="2041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DBAC-442B-4DD4-9872-FD9790D021D2}">
      <dsp:nvSpPr>
        <dsp:cNvPr id="0" name=""/>
        <dsp:cNvSpPr/>
      </dsp:nvSpPr>
      <dsp:spPr>
        <a:xfrm rot="5400000">
          <a:off x="1615804" y="1398022"/>
          <a:ext cx="1111783" cy="22014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F9-C080-45C3-BCF9-7F13A422F68F}">
      <dsp:nvSpPr>
        <dsp:cNvPr id="0" name=""/>
        <dsp:cNvSpPr/>
      </dsp:nvSpPr>
      <dsp:spPr>
        <a:xfrm>
          <a:off x="1306492" y="2201744"/>
          <a:ext cx="2127765" cy="21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Ivana K.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pracovala jako účetní v malé obci</a:t>
          </a:r>
        </a:p>
      </dsp:txBody>
      <dsp:txXfrm>
        <a:off x="1306492" y="2201744"/>
        <a:ext cx="2127765" cy="2121111"/>
      </dsp:txXfrm>
    </dsp:sp>
    <dsp:sp modelId="{9910F1A2-2B0B-4F25-A943-FB131159B1D8}">
      <dsp:nvSpPr>
        <dsp:cNvPr id="0" name=""/>
        <dsp:cNvSpPr/>
      </dsp:nvSpPr>
      <dsp:spPr>
        <a:xfrm>
          <a:off x="2586336" y="1110609"/>
          <a:ext cx="668818" cy="6688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48EC-861C-42F5-BA0D-C8764B6BD336}">
      <dsp:nvSpPr>
        <dsp:cNvPr id="0" name=""/>
        <dsp:cNvSpPr/>
      </dsp:nvSpPr>
      <dsp:spPr>
        <a:xfrm rot="5400000">
          <a:off x="5136423" y="575876"/>
          <a:ext cx="1385358" cy="2562263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0CEE-6B57-4876-B6E8-A8BDFEFE3DC4}">
      <dsp:nvSpPr>
        <dsp:cNvPr id="0" name=""/>
        <dsp:cNvSpPr/>
      </dsp:nvSpPr>
      <dsp:spPr>
        <a:xfrm>
          <a:off x="4835259" y="1499016"/>
          <a:ext cx="2385042" cy="22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za 12 roků zpronevěřila 4,3 mil. Kč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100" kern="1200" dirty="0"/>
            <a:t>v neprospěch obce</a:t>
          </a:r>
        </a:p>
      </dsp:txBody>
      <dsp:txXfrm>
        <a:off x="4835259" y="1499016"/>
        <a:ext cx="2385042" cy="224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14DC78D-1524-4552-9C02-5C8DF90B0767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77B4BFC-0850-45B9-8EED-20B34B65B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739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4B8CDA-0ACE-4A16-BF30-F7634A28F7B5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4C687CC-407E-464F-B994-FC429B09096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3" y="116632"/>
            <a:ext cx="8640960" cy="4752528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br>
              <a:rPr lang="cs-CZ" sz="2800" dirty="0">
                <a:effectLst/>
              </a:rPr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3100" b="1" dirty="0"/>
              <a:t>Nový pohled na trestnou činnost </a:t>
            </a:r>
            <a:br>
              <a:rPr lang="cs-CZ" sz="3100" b="1" dirty="0"/>
            </a:br>
            <a:r>
              <a:rPr lang="cs-CZ" sz="3100" b="1" dirty="0"/>
              <a:t>v pracovním prostředí </a:t>
            </a:r>
            <a:br>
              <a:rPr lang="cs-CZ" sz="3100" b="1" dirty="0"/>
            </a:br>
            <a:r>
              <a:rPr lang="cs-CZ" sz="3100" b="1" dirty="0"/>
              <a:t>státních zaměstnanců a úředníků</a:t>
            </a:r>
            <a:br>
              <a:rPr lang="cs-CZ" sz="3600" dirty="0">
                <a:effectLst/>
              </a:rPr>
            </a:br>
            <a:br>
              <a:rPr lang="cs-CZ" sz="3600" dirty="0"/>
            </a:br>
            <a:br>
              <a:rPr lang="cs-CZ" sz="2200" dirty="0">
                <a:solidFill>
                  <a:schemeClr val="tx2"/>
                </a:solidFill>
                <a:effectLst/>
              </a:rPr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075240" cy="2448272"/>
          </a:xfrm>
        </p:spPr>
        <p:txBody>
          <a:bodyPr>
            <a:normAutofit/>
          </a:bodyPr>
          <a:lstStyle/>
          <a:p>
            <a:endParaRPr lang="cs-CZ" sz="1600" b="1" cap="none" dirty="0"/>
          </a:p>
          <a:p>
            <a:r>
              <a:rPr lang="cs-CZ" sz="1400" b="1" cap="none" dirty="0"/>
              <a:t>JUDr. JAKUB CHROMÝ, Ph.D., MBA</a:t>
            </a:r>
          </a:p>
          <a:p>
            <a:endParaRPr lang="cs-CZ" sz="1200" dirty="0"/>
          </a:p>
          <a:p>
            <a:endParaRPr lang="cs-CZ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Personalistika, právo a vzdělávání ve veřejné správě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14. 9. 2022</a:t>
            </a:r>
            <a:br>
              <a:rPr lang="cs-CZ" sz="1200" dirty="0">
                <a:solidFill>
                  <a:schemeClr val="tx1"/>
                </a:solidFill>
              </a:rPr>
            </a:br>
            <a:endParaRPr lang="cs-CZ" sz="1200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79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6726"/>
            <a:ext cx="7345459" cy="51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5"/>
            <a:ext cx="3203343" cy="4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FB0C67-49C4-4C64-9FB4-0624D6A3CA63}"/>
              </a:ext>
            </a:extLst>
          </p:cNvPr>
          <p:cNvSpPr txBox="1"/>
          <p:nvPr/>
        </p:nvSpPr>
        <p:spPr>
          <a:xfrm>
            <a:off x="827584" y="28639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Kriminalita červených límečků </a:t>
            </a:r>
          </a:p>
          <a:p>
            <a:pPr algn="ctr"/>
            <a:r>
              <a:rPr lang="cs-CZ" sz="2400" b="1" dirty="0"/>
              <a:t>s významovým souběhem hospodářské</a:t>
            </a:r>
          </a:p>
          <a:p>
            <a:pPr algn="ctr"/>
            <a:r>
              <a:rPr lang="cs-CZ" sz="2400" b="1" dirty="0"/>
              <a:t> i násilné trestné činnosti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2120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2686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794BAE-4632-4C83-8E19-BB7AADD5B95B}"/>
              </a:ext>
            </a:extLst>
          </p:cNvPr>
          <p:cNvSpPr txBox="1"/>
          <p:nvPr/>
        </p:nvSpPr>
        <p:spPr>
          <a:xfrm>
            <a:off x="1732626" y="8367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Kazuistika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68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5433467"/>
          </a:xfrm>
        </p:spPr>
        <p:txBody>
          <a:bodyPr/>
          <a:lstStyle/>
          <a:p>
            <a:endParaRPr lang="cs-CZ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0351509"/>
              </p:ext>
            </p:extLst>
          </p:nvPr>
        </p:nvGraphicFramePr>
        <p:xfrm>
          <a:off x="205172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835696" y="187688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Michal 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21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61926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400" baseline="30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2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2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2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200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3660251"/>
              </p:ext>
            </p:extLst>
          </p:nvPr>
        </p:nvGraphicFramePr>
        <p:xfrm>
          <a:off x="205172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835696" y="187688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Michal 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92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16884"/>
              </p:ext>
            </p:extLst>
          </p:nvPr>
        </p:nvGraphicFramePr>
        <p:xfrm>
          <a:off x="1907704" y="764704"/>
          <a:ext cx="655272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838400" y="14278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Michal 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29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948456"/>
              </p:ext>
            </p:extLst>
          </p:nvPr>
        </p:nvGraphicFramePr>
        <p:xfrm>
          <a:off x="1331640" y="332656"/>
          <a:ext cx="69127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619672" y="16125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Michal 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93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200" dirty="0"/>
              <a:t> 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877461"/>
              </p:ext>
            </p:extLst>
          </p:nvPr>
        </p:nvGraphicFramePr>
        <p:xfrm>
          <a:off x="35496" y="0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9592" y="198189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Michal 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97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6120680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endParaRPr lang="cs-CZ" sz="1600" dirty="0">
              <a:solidFill>
                <a:schemeClr val="tx2"/>
              </a:solidFill>
            </a:endParaRPr>
          </a:p>
          <a:p>
            <a:pPr algn="just"/>
            <a:endParaRPr lang="cs-CZ" sz="3200" dirty="0">
              <a:solidFill>
                <a:schemeClr val="tx2"/>
              </a:solidFill>
            </a:endParaRPr>
          </a:p>
          <a:p>
            <a:pPr algn="just"/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05269"/>
              </p:ext>
            </p:extLst>
          </p:nvPr>
        </p:nvGraphicFramePr>
        <p:xfrm>
          <a:off x="35496" y="0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8408D0BD-003C-494F-BF7F-7BE3B3A6C61D}"/>
              </a:ext>
            </a:extLst>
          </p:cNvPr>
          <p:cNvSpPr txBox="1"/>
          <p:nvPr/>
        </p:nvSpPr>
        <p:spPr>
          <a:xfrm>
            <a:off x="755576" y="42210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Michal 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80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97666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Kriminalita červených límečků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400" dirty="0" err="1"/>
              <a:t>Red</a:t>
            </a:r>
            <a:r>
              <a:rPr lang="cs-CZ" sz="2400" dirty="0"/>
              <a:t> </a:t>
            </a:r>
            <a:r>
              <a:rPr lang="cs-CZ" sz="2400" dirty="0" err="1"/>
              <a:t>Collar</a:t>
            </a:r>
            <a:r>
              <a:rPr lang="cs-CZ" sz="2400" dirty="0"/>
              <a:t> </a:t>
            </a:r>
            <a:r>
              <a:rPr lang="cs-CZ" sz="2400" dirty="0" err="1"/>
              <a:t>Crime</a:t>
            </a:r>
            <a:endParaRPr lang="cs-CZ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Frank </a:t>
            </a:r>
            <a:r>
              <a:rPr lang="cs-CZ" dirty="0" err="1"/>
              <a:t>Perri</a:t>
            </a: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bílé límečky se mohou projevovat i násilně?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násilí sleduje umlčení osob, které jsou způsobilé odhalit nebo vyzradit podvodné schéma sbíhajícího se hospodářského deliktu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+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vnímaná hrozba odhalení nebo vyzrazení takového hospodářského deliktu </a:t>
            </a:r>
          </a:p>
        </p:txBody>
      </p:sp>
    </p:spTree>
    <p:extLst>
      <p:ext uri="{BB962C8B-B14F-4D97-AF65-F5344CB8AC3E}">
        <p14:creationId xmlns:p14="http://schemas.microsoft.com/office/powerpoint/2010/main" val="7244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80720"/>
          </a:xfrm>
        </p:spPr>
        <p:txBody>
          <a:bodyPr>
            <a:normAutofit/>
          </a:bodyPr>
          <a:lstStyle/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Perri</a:t>
            </a:r>
            <a:r>
              <a:rPr lang="cs-CZ" sz="2400" dirty="0"/>
              <a:t> </a:t>
            </a:r>
            <a:r>
              <a:rPr lang="cs-CZ" sz="2400" dirty="0" err="1"/>
              <a:t>Red</a:t>
            </a:r>
            <a:r>
              <a:rPr lang="cs-CZ" sz="2400" dirty="0"/>
              <a:t> </a:t>
            </a:r>
            <a:r>
              <a:rPr lang="cs-CZ" sz="2400" dirty="0" err="1"/>
              <a:t>Collar</a:t>
            </a:r>
            <a:r>
              <a:rPr lang="cs-CZ" sz="2400" dirty="0"/>
              <a:t> </a:t>
            </a:r>
            <a:r>
              <a:rPr lang="cs-CZ" sz="2400" dirty="0" err="1"/>
              <a:t>Crime</a:t>
            </a:r>
            <a:r>
              <a:rPr lang="cs-CZ" sz="2400" dirty="0"/>
              <a:t> Matrix − překlad výňatku</a:t>
            </a:r>
          </a:p>
          <a:p>
            <a:endParaRPr lang="cs-CZ" sz="2800" dirty="0"/>
          </a:p>
          <a:p>
            <a:endParaRPr lang="cs-CZ" sz="2800" dirty="0"/>
          </a:p>
          <a:p>
            <a:pPr algn="just"/>
            <a:endParaRPr lang="cs-CZ" sz="2800" dirty="0">
              <a:solidFill>
                <a:srgbClr val="9B2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2891"/>
              </p:ext>
            </p:extLst>
          </p:nvPr>
        </p:nvGraphicFramePr>
        <p:xfrm>
          <a:off x="323528" y="764704"/>
          <a:ext cx="7920880" cy="5908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Typová charakteristika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Případ HANSEN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Případ BERNAL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Případ KIMES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Podkladový zločin bílého límečku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Zpronevěra, podvod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Hypoteční podvod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Hypoteční podvod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Modlářství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Mafie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Duševní porucha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Použitá zbraň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Kladivo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Pistole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Pistole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Původce násilí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Pachatel 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Pachatel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Pachatel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Místo činu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Kancelář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Domov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Domov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Detekce podvodu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Oběť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Oběť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Oběť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Účast oběti na zločinu bílého límečku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pohlaví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Žena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Muž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Muž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Věk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69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64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63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Zranění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Hlava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Hlava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Hlava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Etnicita/rasa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Bílá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Bílá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Bílá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Nález těla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Zaměstnání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Účetní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Majitel firmy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Podnikatel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Status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Bílý límeček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Bílý límeček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Bílý límeček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2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Předcházející kriminální záznam 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Pohlaví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Muž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Muž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Žena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Věk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64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31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69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Etnicita/rasa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Bílá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Hispánská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Bílá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Zaměstnání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Obchodní prodejce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Realitní makléř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Bez vyplnění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Status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Blý</a:t>
                      </a:r>
                      <a:r>
                        <a:rPr lang="cs-CZ" sz="600" dirty="0">
                          <a:effectLst/>
                        </a:rPr>
                        <a:t> límeček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Bílý límeček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Bez vyplnění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Dluhy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42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Předcházející kriminální záznam pachatele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Vztah pachatele k oběti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Spolupracovník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Obchodní partner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Přítel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Druh vraždy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Vražda prvního stupně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Vražda prvního stupně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Vražda prvního stupně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Doznání pachatele k vraždě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Velké ničivé násilí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" algn="l"/>
                        </a:tabLst>
                      </a:pPr>
                      <a:r>
                        <a:rPr lang="cs-CZ" sz="600" dirty="0">
                          <a:effectLst/>
                        </a:rPr>
                        <a:t>Usvědčující prohlášení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Utajování důkazů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Důkaz krevním vzorkem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Elektronický důkaz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DNA důkaz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Trasologické </a:t>
                      </a:r>
                      <a:r>
                        <a:rPr lang="cs-CZ" sz="600" dirty="0">
                          <a:effectLst/>
                        </a:rPr>
                        <a:t>stopy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Neznámé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Plán vraždy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Nikoli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Ano</a:t>
                      </a:r>
                      <a:endParaRPr lang="cs-CZ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3" marR="36413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5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1BD545-D151-4CDA-B9D0-9FA3C70AD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374545"/>
              </p:ext>
            </p:extLst>
          </p:nvPr>
        </p:nvGraphicFramePr>
        <p:xfrm>
          <a:off x="1518828" y="18744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E65F2B3E-01C7-4A01-8157-BA111C57A6BD}"/>
              </a:ext>
            </a:extLst>
          </p:cNvPr>
          <p:cNvSpPr txBox="1"/>
          <p:nvPr/>
        </p:nvSpPr>
        <p:spPr>
          <a:xfrm>
            <a:off x="755576" y="980728"/>
            <a:ext cx="725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Předpoklady spáchání trestného činu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4393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361459"/>
          </a:xfrm>
        </p:spPr>
        <p:txBody>
          <a:bodyPr>
            <a:normAutofit/>
          </a:bodyPr>
          <a:lstStyle/>
          <a:p>
            <a:pPr algn="just"/>
            <a:endParaRPr lang="cs-CZ" sz="2400" dirty="0"/>
          </a:p>
          <a:p>
            <a:pPr algn="just"/>
            <a:r>
              <a:rPr lang="cs-CZ" sz="2400" dirty="0"/>
              <a:t>Proces aktivizace červeného límečku I.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Richard Brody a Kent </a:t>
            </a:r>
            <a:r>
              <a:rPr lang="cs-CZ" dirty="0" err="1"/>
              <a:t>Kiehl</a:t>
            </a:r>
            <a:endParaRPr lang="cs-CZ" dirty="0"/>
          </a:p>
          <a:p>
            <a:pPr algn="just"/>
            <a:r>
              <a:rPr lang="cs-CZ" dirty="0">
                <a:solidFill>
                  <a:schemeClr val="tx2"/>
                </a:solidFill>
              </a:rPr>
              <a:t>tlak + racionalizace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Frank </a:t>
            </a:r>
            <a:r>
              <a:rPr lang="cs-CZ" dirty="0" err="1"/>
              <a:t>Perri</a:t>
            </a:r>
            <a:endParaRPr lang="cs-CZ" dirty="0"/>
          </a:p>
          <a:p>
            <a:pPr algn="just"/>
            <a:r>
              <a:rPr lang="cs-CZ" dirty="0">
                <a:solidFill>
                  <a:schemeClr val="tx2"/>
                </a:solidFill>
              </a:rPr>
              <a:t>atributy psychopatie a narcismu</a:t>
            </a:r>
          </a:p>
        </p:txBody>
      </p:sp>
    </p:spTree>
    <p:extLst>
      <p:ext uri="{BB962C8B-B14F-4D97-AF65-F5344CB8AC3E}">
        <p14:creationId xmlns:p14="http://schemas.microsoft.com/office/powerpoint/2010/main" val="16802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6120680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Proces aktivizace červeného límečku II.</a:t>
            </a:r>
          </a:p>
          <a:p>
            <a:endParaRPr lang="cs-CZ" dirty="0"/>
          </a:p>
          <a:p>
            <a:r>
              <a:rPr lang="cs-CZ" dirty="0" err="1"/>
              <a:t>Tage</a:t>
            </a:r>
            <a:r>
              <a:rPr lang="cs-CZ" dirty="0"/>
              <a:t> </a:t>
            </a:r>
            <a:r>
              <a:rPr lang="cs-CZ" dirty="0" err="1"/>
              <a:t>Alalehto</a:t>
            </a:r>
            <a:r>
              <a:rPr lang="cs-CZ" dirty="0"/>
              <a:t> a </a:t>
            </a:r>
            <a:r>
              <a:rPr lang="cs-CZ" dirty="0" err="1"/>
              <a:t>Reza</a:t>
            </a:r>
            <a:r>
              <a:rPr lang="cs-CZ" dirty="0"/>
              <a:t> </a:t>
            </a:r>
            <a:r>
              <a:rPr lang="cs-CZ" dirty="0" err="1"/>
              <a:t>Azarian</a:t>
            </a:r>
            <a:endParaRPr lang="cs-CZ" dirty="0"/>
          </a:p>
          <a:p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1. faktor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Charakteristika vztahu mezi pachatelem a obětí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2. faktor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Asymetrie informací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3. faktor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Vražda jako vyrovnávací strategie</a:t>
            </a:r>
          </a:p>
        </p:txBody>
      </p:sp>
    </p:spTree>
    <p:extLst>
      <p:ext uri="{BB962C8B-B14F-4D97-AF65-F5344CB8AC3E}">
        <p14:creationId xmlns:p14="http://schemas.microsoft.com/office/powerpoint/2010/main" val="337114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075240" cy="543346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cs-CZ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Nikoli trestně politický problém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8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pohnutka pachatele: vražda spáchána ve snaze zakrýt jiný trestný čin, resp. vražda spáchána na svědkovi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trestání souběhu dvou a více trestných činů téhož pachatele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cs-CZ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Využití pro forenzní potřeby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rizikové profily červených límečků a podmínky, za nichž dochází       k jejich kritické aktivizaci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2"/>
                </a:solidFill>
              </a:rPr>
              <a:t>viktimologická prevence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5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904656"/>
          </a:xfrm>
        </p:spPr>
        <p:txBody>
          <a:bodyPr/>
          <a:lstStyle/>
          <a:p>
            <a:pPr algn="ctr"/>
            <a:r>
              <a:rPr lang="pl-PL" sz="2400" dirty="0"/>
              <a:t>Kdo všechno může mít zločin na svědomí?</a:t>
            </a:r>
          </a:p>
          <a:p>
            <a:pPr algn="ctr"/>
            <a:endParaRPr lang="pl-PL" sz="2400" dirty="0"/>
          </a:p>
          <a:p>
            <a:endParaRPr lang="cs-CZ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sz="2400" dirty="0">
              <a:solidFill>
                <a:schemeClr val="tx2"/>
              </a:solidFill>
            </a:endParaRPr>
          </a:p>
          <a:p>
            <a:pPr algn="ctr"/>
            <a:endParaRPr lang="pl-PL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F74B23-0B63-48DD-B24E-80ABA7AF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1" y="1165513"/>
            <a:ext cx="7260677" cy="516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5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chemeClr val="tx2"/>
                </a:solidFill>
              </a:rPr>
              <a:t>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    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04664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Kriminalita růžových límečků</a:t>
            </a:r>
          </a:p>
          <a:p>
            <a:r>
              <a:rPr lang="cs-CZ" sz="2400" b="1" dirty="0"/>
              <a:t>Pink </a:t>
            </a:r>
            <a:r>
              <a:rPr lang="cs-CZ" sz="2400" b="1" dirty="0" err="1"/>
              <a:t>Collar</a:t>
            </a:r>
            <a:r>
              <a:rPr lang="cs-CZ" sz="2400" b="1" dirty="0"/>
              <a:t> </a:t>
            </a:r>
            <a:r>
              <a:rPr lang="cs-CZ" sz="2400" b="1" dirty="0" err="1"/>
              <a:t>Crime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000" b="1" dirty="0" err="1"/>
              <a:t>Kathleen</a:t>
            </a:r>
            <a:r>
              <a:rPr lang="cs-CZ" sz="2000" b="1" dirty="0"/>
              <a:t> Daly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000" b="1" dirty="0">
                <a:solidFill>
                  <a:schemeClr val="tx2"/>
                </a:solidFill>
              </a:rPr>
              <a:t>trestné činy typu zpronevěry páchané zpravidla ženami na základě limitované příležitosti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pracovní pozice s nižší mocenskou kompetencí, 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nicméně s vloženou důvěrou od zaměstnavatelů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/>
              <a:t>x</a:t>
            </a:r>
          </a:p>
          <a:p>
            <a:endParaRPr lang="cs-CZ" sz="2000" b="1" dirty="0"/>
          </a:p>
          <a:p>
            <a:r>
              <a:rPr lang="cs-CZ" sz="2000" b="1" dirty="0">
                <a:solidFill>
                  <a:schemeClr val="tx2"/>
                </a:solidFill>
              </a:rPr>
              <a:t>feministická kritika diskriminace žen v povolání, pink ghetto</a:t>
            </a:r>
          </a:p>
        </p:txBody>
      </p:sp>
    </p:spTree>
    <p:extLst>
      <p:ext uri="{BB962C8B-B14F-4D97-AF65-F5344CB8AC3E}">
        <p14:creationId xmlns:p14="http://schemas.microsoft.com/office/powerpoint/2010/main" val="2454767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476672"/>
            <a:ext cx="8712968" cy="564949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Kriminogenní příležitosti v korporátních schématech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a jejich odhalování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cs-CZ" sz="3200" dirty="0">
              <a:solidFill>
                <a:srgbClr val="FF0066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cs-CZ" sz="3200" dirty="0">
              <a:solidFill>
                <a:srgbClr val="FF0066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endParaRPr lang="cs-CZ" sz="26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2015" cy="499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69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D794BAE-4632-4C83-8E19-BB7AADD5B95B}"/>
              </a:ext>
            </a:extLst>
          </p:cNvPr>
          <p:cNvSpPr txBox="1"/>
          <p:nvPr/>
        </p:nvSpPr>
        <p:spPr>
          <a:xfrm>
            <a:off x="1691680" y="109512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Kazuistika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914914"/>
              </p:ext>
            </p:extLst>
          </p:nvPr>
        </p:nvGraphicFramePr>
        <p:xfrm>
          <a:off x="426368" y="2132856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2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978385"/>
              </p:ext>
            </p:extLst>
          </p:nvPr>
        </p:nvGraphicFramePr>
        <p:xfrm>
          <a:off x="426368" y="2276680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77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4546"/>
              </p:ext>
            </p:extLst>
          </p:nvPr>
        </p:nvGraphicFramePr>
        <p:xfrm>
          <a:off x="426368" y="2204864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30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28929"/>
              </p:ext>
            </p:extLst>
          </p:nvPr>
        </p:nvGraphicFramePr>
        <p:xfrm>
          <a:off x="426368" y="2060848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36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476672"/>
            <a:ext cx="7931224" cy="5649491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4" name="Obrázek 3" descr="Obsah obrázku osoba, lidé, dav, ulice&#10;&#10;Popis byl vytvořen automaticky">
            <a:extLst>
              <a:ext uri="{FF2B5EF4-FFF2-40B4-BE49-F238E27FC236}">
                <a16:creationId xmlns:a16="http://schemas.microsoft.com/office/drawing/2014/main" id="{762C1AA4-9E97-4D44-BE9B-2D5B33E2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6035"/>
            <a:ext cx="8496944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9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221174"/>
              </p:ext>
            </p:extLst>
          </p:nvPr>
        </p:nvGraphicFramePr>
        <p:xfrm>
          <a:off x="426368" y="1700808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512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26178"/>
              </p:ext>
            </p:extLst>
          </p:nvPr>
        </p:nvGraphicFramePr>
        <p:xfrm>
          <a:off x="426368" y="1412776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69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26468"/>
              </p:ext>
            </p:extLst>
          </p:nvPr>
        </p:nvGraphicFramePr>
        <p:xfrm>
          <a:off x="426368" y="1196752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462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36DC2C-7A37-40EB-871B-9AC760CF7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046201"/>
              </p:ext>
            </p:extLst>
          </p:nvPr>
        </p:nvGraphicFramePr>
        <p:xfrm>
          <a:off x="426368" y="1144314"/>
          <a:ext cx="82912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358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5793507"/>
          </a:xfrm>
        </p:spPr>
        <p:txBody>
          <a:bodyPr>
            <a:normAutofit/>
          </a:bodyPr>
          <a:lstStyle/>
          <a:p>
            <a:pPr algn="just"/>
            <a:endParaRPr lang="cs-CZ" sz="1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58568"/>
              </p:ext>
            </p:extLst>
          </p:nvPr>
        </p:nvGraphicFramePr>
        <p:xfrm>
          <a:off x="611560" y="2492896"/>
          <a:ext cx="7620000" cy="34137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36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0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muži</a:t>
                      </a:r>
                      <a:endParaRPr lang="cs-CZ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ženy</a:t>
                      </a:r>
                      <a:endParaRPr lang="cs-CZ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§ 206 odst. 2 trestního zákoníku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pachatel byl za takový čin v posledních třech letech odsouzen nebo potrestán (recidiva)</a:t>
                      </a:r>
                      <a:endParaRPr lang="cs-CZ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31</a:t>
                      </a:r>
                      <a:endParaRPr lang="cs-CZ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7</a:t>
                      </a:r>
                      <a:endParaRPr lang="cs-CZ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§ 206 odst. 3 trestního zákoníku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pachatel způsobil takovým činem větší škodu (dosahující nejméně 50 000 Kč)</a:t>
                      </a:r>
                      <a:endParaRPr lang="cs-CZ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372</a:t>
                      </a:r>
                      <a:endParaRPr lang="cs-CZ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166</a:t>
                      </a:r>
                      <a:endParaRPr lang="cs-CZ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§ 206 odst. 4 písm. b) trestního zákoníku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pachatel spáchal takový čin jako osoba, která má zvlášť uloženou povinnost hájit zájmy poškozeného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12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§ 206 odst. 4 písm. d) trestního zákoníku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pachatel způsobil takovým činem značnou škodu (dosahující nejméně 500 000 Kč)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50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§ 206 odst. 5 písm. a) trestního zákoníku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pachatel způsobil takovým činem škodu velkého rozsahu (dosahující nejméně 5 000 000 Kč)</a:t>
                      </a:r>
                      <a:endParaRPr lang="cs-CZ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 19</a:t>
                      </a:r>
                      <a:endParaRPr lang="cs-CZ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2</a:t>
                      </a:r>
                      <a:endParaRPr lang="cs-CZ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57200" y="726836"/>
            <a:ext cx="764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ctr"/>
            <a:endParaRPr lang="cs-CZ" b="1" dirty="0"/>
          </a:p>
          <a:p>
            <a:pPr algn="just"/>
            <a:r>
              <a:rPr lang="cs-CZ" b="1" dirty="0"/>
              <a:t>Vybrané kvalifikované skutkové podstaty trestného činu zpronevěry podle § 206 trestního zákoníku u odsouzených osob </a:t>
            </a:r>
          </a:p>
        </p:txBody>
      </p:sp>
    </p:spTree>
    <p:extLst>
      <p:ext uri="{BB962C8B-B14F-4D97-AF65-F5344CB8AC3E}">
        <p14:creationId xmlns:p14="http://schemas.microsoft.com/office/powerpoint/2010/main" val="401234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F37C61-4A71-4F9B-9603-7562682C4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Zdroje k dalšímu využití</a:t>
            </a:r>
          </a:p>
          <a:p>
            <a:pPr algn="ctr"/>
            <a:endParaRPr lang="cs-CZ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Chromý, J. Když bílé límečky vraždí a změní se v červené.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Státní zastupitelství, č. 2/2020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Chromý, J. Kriminalita růžových límečků po česku.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Státní zastupitelství, č. 5/2019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Chromý, J. Tzv. firemní psychopati v kriminální perspektivě.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Státní zastupitelství, č. 6/2018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0" dirty="0"/>
              <a:t>Chromý, J. Násilí na pracovišti. Charakteristika, rizikové faktory, specifické formy a právní souvislosti. Praha: </a:t>
            </a:r>
            <a:r>
              <a:rPr lang="cs-CZ" sz="1600" b="0" dirty="0" err="1"/>
              <a:t>Wolters</a:t>
            </a:r>
            <a:r>
              <a:rPr lang="cs-CZ" sz="1600" b="0" dirty="0"/>
              <a:t> </a:t>
            </a:r>
            <a:r>
              <a:rPr lang="cs-CZ" sz="1600" b="0" dirty="0" err="1"/>
              <a:t>Kluwer</a:t>
            </a:r>
            <a:r>
              <a:rPr lang="cs-CZ" sz="1600" b="0" dirty="0"/>
              <a:t>, 2014</a:t>
            </a:r>
          </a:p>
          <a:p>
            <a:pPr algn="ctr"/>
            <a:endParaRPr lang="cs-CZ" sz="1600" b="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638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voda, pláž, příroda&#10;&#10;Popis byl vytvořen automaticky">
            <a:extLst>
              <a:ext uri="{FF2B5EF4-FFF2-40B4-BE49-F238E27FC236}">
                <a16:creationId xmlns:a16="http://schemas.microsoft.com/office/drawing/2014/main" id="{014221A3-7CE6-4E27-A3A2-2C558E1E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>
          <a:xfrm>
            <a:off x="467544" y="382160"/>
            <a:ext cx="8124899" cy="609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716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budova, exteriér, silnice&#10;&#10;Popis byl vytvořen automaticky">
            <a:extLst>
              <a:ext uri="{FF2B5EF4-FFF2-40B4-BE49-F238E27FC236}">
                <a16:creationId xmlns:a16="http://schemas.microsoft.com/office/drawing/2014/main" id="{C7343087-AF41-4B59-8467-7366DA3D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15224"/>
          <a:stretch/>
        </p:blipFill>
        <p:spPr>
          <a:xfrm>
            <a:off x="395536" y="330502"/>
            <a:ext cx="8262654" cy="619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200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075240" cy="6048672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  <a:p>
            <a:endParaRPr lang="cs-CZ" dirty="0"/>
          </a:p>
          <a:p>
            <a:pPr algn="r"/>
            <a:r>
              <a:rPr lang="cs-CZ" sz="2400" b="0" dirty="0"/>
              <a:t>***</a:t>
            </a:r>
          </a:p>
          <a:p>
            <a:pPr algn="r"/>
            <a:endParaRPr lang="cs-CZ" sz="2400" dirty="0"/>
          </a:p>
          <a:p>
            <a:pPr algn="r"/>
            <a:endParaRPr lang="cs-CZ" sz="1600" dirty="0"/>
          </a:p>
          <a:p>
            <a:pPr algn="r"/>
            <a:endParaRPr lang="cs-CZ" sz="1600" dirty="0"/>
          </a:p>
          <a:p>
            <a:pPr algn="r"/>
            <a:endParaRPr lang="cs-CZ" sz="16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dirty="0"/>
              <a:t>JAKUB CHROMÝ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b="0" dirty="0"/>
              <a:t>státní zástupce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b="0" dirty="0"/>
              <a:t>odbor mimořádných opravných prostředků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b="0" dirty="0"/>
              <a:t>Nejvyšší státní zastupitelství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b="0" dirty="0"/>
              <a:t>Jezuitská 4, 660 55 Brno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b="0" dirty="0"/>
              <a:t>+420 542 512 612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200" b="0" dirty="0"/>
              <a:t>jchromy@nsz.brn.justice.cz</a:t>
            </a:r>
            <a:endParaRPr lang="cs-CZ" sz="1200" b="0" u="sng" dirty="0"/>
          </a:p>
          <a:p>
            <a:pPr algn="r">
              <a:spcAft>
                <a:spcPts val="0"/>
              </a:spcAft>
            </a:pPr>
            <a:r>
              <a:rPr lang="cs-CZ" sz="1200" b="0" dirty="0"/>
              <a:t>https://verejnazaloba.cz/nsz</a:t>
            </a:r>
          </a:p>
          <a:p>
            <a:pPr algn="r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805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avřít&#10;&#10;Popis byl vytvořen automaticky">
            <a:extLst>
              <a:ext uri="{FF2B5EF4-FFF2-40B4-BE49-F238E27FC236}">
                <a16:creationId xmlns:a16="http://schemas.microsoft.com/office/drawing/2014/main" id="{3408EBE8-FC58-4ED2-98FD-163C3EBC5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323528" y="323652"/>
            <a:ext cx="8280920" cy="6210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65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atro, interiér&#10;&#10;Popis byl vytvořen automaticky">
            <a:extLst>
              <a:ext uri="{FF2B5EF4-FFF2-40B4-BE49-F238E27FC236}">
                <a16:creationId xmlns:a16="http://schemas.microsoft.com/office/drawing/2014/main" id="{78FD142A-149B-431D-B609-719F661A7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5567"/>
            <a:ext cx="8499094" cy="5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8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fáze, dav, sledování&#10;&#10;Popis byl vytvořen automaticky">
            <a:extLst>
              <a:ext uri="{FF2B5EF4-FFF2-40B4-BE49-F238E27FC236}">
                <a16:creationId xmlns:a16="http://schemas.microsoft.com/office/drawing/2014/main" id="{E2DFA2AF-7E23-43D4-8DCD-751EFBC1C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323528" y="310344"/>
            <a:ext cx="8316410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7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873FB-2FE3-4350-86BC-49BDBA88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4254"/>
            <a:ext cx="8147248" cy="5649492"/>
          </a:xfrm>
        </p:spPr>
        <p:txBody>
          <a:bodyPr/>
          <a:lstStyle/>
          <a:p>
            <a:endParaRPr lang="cs-CZ" sz="2800" dirty="0"/>
          </a:p>
          <a:p>
            <a:endParaRPr lang="cs-CZ" sz="2800" dirty="0"/>
          </a:p>
          <a:p>
            <a:pPr algn="ctr"/>
            <a:r>
              <a:rPr lang="cs-CZ" sz="2800" dirty="0"/>
              <a:t>20 %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1,6 milionu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520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46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budova, exteriér, silnice&#10;&#10;Popis byl vytvořen automaticky">
            <a:extLst>
              <a:ext uri="{FF2B5EF4-FFF2-40B4-BE49-F238E27FC236}">
                <a16:creationId xmlns:a16="http://schemas.microsoft.com/office/drawing/2014/main" id="{C7343087-AF41-4B59-8467-7366DA3D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15224"/>
          <a:stretch/>
        </p:blipFill>
        <p:spPr>
          <a:xfrm>
            <a:off x="395536" y="330502"/>
            <a:ext cx="8262654" cy="619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99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240360" cy="479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B535E85-8471-4A5F-90B5-D91B6705F3B7}"/>
              </a:ext>
            </a:extLst>
          </p:cNvPr>
          <p:cNvSpPr txBox="1"/>
          <p:nvPr/>
        </p:nvSpPr>
        <p:spPr>
          <a:xfrm>
            <a:off x="683568" y="83671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Kriminalita bílých límečků – zneužití exponovaného postavení </a:t>
            </a:r>
            <a:r>
              <a:rPr lang="cs-CZ" sz="2400" b="1"/>
              <a:t>v korporaci </a:t>
            </a:r>
            <a:r>
              <a:rPr lang="cs-CZ" sz="2400" b="1" dirty="0"/>
              <a:t>nebo úřadu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3081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1974</TotalTime>
  <Words>1559</Words>
  <Application>Microsoft Office PowerPoint</Application>
  <PresentationFormat>Předvádění na obrazovce (4:3)</PresentationFormat>
  <Paragraphs>426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Calibri</vt:lpstr>
      <vt:lpstr>Základní</vt:lpstr>
      <vt:lpstr>     Nový pohled na trestnou činnost  v pracovním prostředí  státních zaměstnanců a úředníků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NSZ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§ 8 odst. 5 zákona  o trestní odpovědnosti právnických osob a řízení proti nim  Nová právní úprava vyvinění trestní odpovědnosti právnických osob z pohledu Nejvyššího státního zastupitelství</dc:title>
  <dc:creator>Chromý Jakub JUDr. Ph.D. MBA</dc:creator>
  <cp:lastModifiedBy>Chromý Jakub JUDr. Ph.D. MBA</cp:lastModifiedBy>
  <cp:revision>264</cp:revision>
  <cp:lastPrinted>2020-01-13T07:44:51Z</cp:lastPrinted>
  <dcterms:created xsi:type="dcterms:W3CDTF">2016-12-04T11:33:20Z</dcterms:created>
  <dcterms:modified xsi:type="dcterms:W3CDTF">2022-09-07T15:25:59Z</dcterms:modified>
</cp:coreProperties>
</file>