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65" r:id="rId4"/>
    <p:sldId id="272" r:id="rId5"/>
    <p:sldId id="274" r:id="rId6"/>
    <p:sldId id="275" r:id="rId7"/>
    <p:sldId id="276" r:id="rId8"/>
    <p:sldId id="266" r:id="rId9"/>
    <p:sldId id="279" r:id="rId10"/>
    <p:sldId id="280" r:id="rId11"/>
    <p:sldId id="278" r:id="rId12"/>
    <p:sldId id="285" r:id="rId13"/>
    <p:sldId id="281" r:id="rId14"/>
    <p:sldId id="283" r:id="rId15"/>
    <p:sldId id="277" r:id="rId16"/>
    <p:sldId id="268" r:id="rId17"/>
    <p:sldId id="267" r:id="rId18"/>
    <p:sldId id="262" r:id="rId19"/>
    <p:sldId id="261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60" d="100"/>
          <a:sy n="60" d="100"/>
        </p:scale>
        <p:origin x="78" y="63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94A79-AF07-4F16-B6D8-279F45D5E96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333986B-8673-4A68-B0AA-87E1EDA13B21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b="1" dirty="0"/>
            <a:t>Spoluutváření pracovních podmínek</a:t>
          </a:r>
        </a:p>
      </dgm:t>
    </dgm:pt>
    <dgm:pt modelId="{7E62C4DC-6661-44B1-8702-6208B8E20397}" type="parTrans" cxnId="{EDE1BC1C-6E91-441C-B103-9526B3ACBAD3}">
      <dgm:prSet/>
      <dgm:spPr/>
      <dgm:t>
        <a:bodyPr/>
        <a:lstStyle/>
        <a:p>
          <a:endParaRPr lang="cs-CZ" b="1"/>
        </a:p>
      </dgm:t>
    </dgm:pt>
    <dgm:pt modelId="{7C674B7E-FC86-4739-AA2B-F9F739C92416}" type="sibTrans" cxnId="{EDE1BC1C-6E91-441C-B103-9526B3ACBAD3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cs-CZ" b="1"/>
        </a:p>
      </dgm:t>
    </dgm:pt>
    <dgm:pt modelId="{3C1C7111-FFA1-4394-B3AB-FF385429ED45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b="1" dirty="0"/>
            <a:t>Zatupování zájmů zaměstnanců</a:t>
          </a:r>
        </a:p>
      </dgm:t>
    </dgm:pt>
    <dgm:pt modelId="{5E2021AC-3443-4469-92A0-A10B60BE7853}" type="parTrans" cxnId="{A7A668D6-4D3A-42D3-BD7F-BFEAD72E516B}">
      <dgm:prSet/>
      <dgm:spPr/>
      <dgm:t>
        <a:bodyPr/>
        <a:lstStyle/>
        <a:p>
          <a:endParaRPr lang="cs-CZ" b="1"/>
        </a:p>
      </dgm:t>
    </dgm:pt>
    <dgm:pt modelId="{AC9CF546-78D7-43D5-A706-E38843E8338F}" type="sibTrans" cxnId="{A7A668D6-4D3A-42D3-BD7F-BFEAD72E516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cs-CZ" b="1"/>
        </a:p>
      </dgm:t>
    </dgm:pt>
    <dgm:pt modelId="{FB5FDCCF-03C9-43E5-82A9-33E6E6C3D96A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b="1" dirty="0"/>
            <a:t>Sociální ochrana</a:t>
          </a:r>
        </a:p>
      </dgm:t>
    </dgm:pt>
    <dgm:pt modelId="{A6DDBDC6-7C4A-41D4-ABCC-D39B632E76C6}" type="parTrans" cxnId="{F4B41647-9C00-40CE-92EA-1ADD29545F0F}">
      <dgm:prSet/>
      <dgm:spPr/>
      <dgm:t>
        <a:bodyPr/>
        <a:lstStyle/>
        <a:p>
          <a:endParaRPr lang="cs-CZ" b="1"/>
        </a:p>
      </dgm:t>
    </dgm:pt>
    <dgm:pt modelId="{1D74A96B-F0EF-44FD-A2B1-8390D8DEE0F8}" type="sibTrans" cxnId="{F4B41647-9C00-40CE-92EA-1ADD29545F0F}">
      <dgm:prSet/>
      <dgm:spPr/>
      <dgm:t>
        <a:bodyPr/>
        <a:lstStyle/>
        <a:p>
          <a:endParaRPr lang="cs-CZ" b="1"/>
        </a:p>
      </dgm:t>
    </dgm:pt>
    <dgm:pt modelId="{FB60AD9D-0A0E-40B0-B6DF-4F2D68B01315}" type="pres">
      <dgm:prSet presAssocID="{04A94A79-AF07-4F16-B6D8-279F45D5E96F}" presName="Name0" presStyleCnt="0">
        <dgm:presLayoutVars>
          <dgm:dir/>
          <dgm:resizeHandles val="exact"/>
        </dgm:presLayoutVars>
      </dgm:prSet>
      <dgm:spPr/>
    </dgm:pt>
    <dgm:pt modelId="{96B72BCB-7128-44D1-B556-EA6D4D3AA12C}" type="pres">
      <dgm:prSet presAssocID="{6333986B-8673-4A68-B0AA-87E1EDA13B21}" presName="node" presStyleLbl="node1" presStyleIdx="0" presStyleCnt="3">
        <dgm:presLayoutVars>
          <dgm:bulletEnabled val="1"/>
        </dgm:presLayoutVars>
      </dgm:prSet>
      <dgm:spPr/>
    </dgm:pt>
    <dgm:pt modelId="{BA68E302-5303-47C2-8E81-12137471A9C1}" type="pres">
      <dgm:prSet presAssocID="{7C674B7E-FC86-4739-AA2B-F9F739C92416}" presName="sibTrans" presStyleLbl="sibTrans2D1" presStyleIdx="0" presStyleCnt="2"/>
      <dgm:spPr/>
    </dgm:pt>
    <dgm:pt modelId="{FEC6BCCD-0FA6-44E9-A520-D1E0A4092CC5}" type="pres">
      <dgm:prSet presAssocID="{7C674B7E-FC86-4739-AA2B-F9F739C92416}" presName="connectorText" presStyleLbl="sibTrans2D1" presStyleIdx="0" presStyleCnt="2"/>
      <dgm:spPr/>
    </dgm:pt>
    <dgm:pt modelId="{CBA1B0CD-E380-4ADD-B6C6-125E7DFD0D1D}" type="pres">
      <dgm:prSet presAssocID="{3C1C7111-FFA1-4394-B3AB-FF385429ED45}" presName="node" presStyleLbl="node1" presStyleIdx="1" presStyleCnt="3">
        <dgm:presLayoutVars>
          <dgm:bulletEnabled val="1"/>
        </dgm:presLayoutVars>
      </dgm:prSet>
      <dgm:spPr/>
    </dgm:pt>
    <dgm:pt modelId="{E701D2B7-8591-4B91-BFFD-5385901BF3BD}" type="pres">
      <dgm:prSet presAssocID="{AC9CF546-78D7-43D5-A706-E38843E8338F}" presName="sibTrans" presStyleLbl="sibTrans2D1" presStyleIdx="1" presStyleCnt="2"/>
      <dgm:spPr/>
    </dgm:pt>
    <dgm:pt modelId="{C18B460E-3415-438D-B918-82032DC47BA5}" type="pres">
      <dgm:prSet presAssocID="{AC9CF546-78D7-43D5-A706-E38843E8338F}" presName="connectorText" presStyleLbl="sibTrans2D1" presStyleIdx="1" presStyleCnt="2"/>
      <dgm:spPr/>
    </dgm:pt>
    <dgm:pt modelId="{A2C3DC91-11DB-441D-AE40-C31A040A3956}" type="pres">
      <dgm:prSet presAssocID="{FB5FDCCF-03C9-43E5-82A9-33E6E6C3D96A}" presName="node" presStyleLbl="node1" presStyleIdx="2" presStyleCnt="3">
        <dgm:presLayoutVars>
          <dgm:bulletEnabled val="1"/>
        </dgm:presLayoutVars>
      </dgm:prSet>
      <dgm:spPr/>
    </dgm:pt>
  </dgm:ptLst>
  <dgm:cxnLst>
    <dgm:cxn modelId="{D90EB015-B9A0-471A-95B3-BADBB6682D3E}" type="presOf" srcId="{AC9CF546-78D7-43D5-A706-E38843E8338F}" destId="{E701D2B7-8591-4B91-BFFD-5385901BF3BD}" srcOrd="0" destOrd="0" presId="urn:microsoft.com/office/officeart/2005/8/layout/process1"/>
    <dgm:cxn modelId="{C857ED16-F3F8-48F1-9D37-95BE75367EEB}" type="presOf" srcId="{AC9CF546-78D7-43D5-A706-E38843E8338F}" destId="{C18B460E-3415-438D-B918-82032DC47BA5}" srcOrd="1" destOrd="0" presId="urn:microsoft.com/office/officeart/2005/8/layout/process1"/>
    <dgm:cxn modelId="{E1407D19-A568-4689-B32F-3A604D710FCC}" type="presOf" srcId="{04A94A79-AF07-4F16-B6D8-279F45D5E96F}" destId="{FB60AD9D-0A0E-40B0-B6DF-4F2D68B01315}" srcOrd="0" destOrd="0" presId="urn:microsoft.com/office/officeart/2005/8/layout/process1"/>
    <dgm:cxn modelId="{EDE1BC1C-6E91-441C-B103-9526B3ACBAD3}" srcId="{04A94A79-AF07-4F16-B6D8-279F45D5E96F}" destId="{6333986B-8673-4A68-B0AA-87E1EDA13B21}" srcOrd="0" destOrd="0" parTransId="{7E62C4DC-6661-44B1-8702-6208B8E20397}" sibTransId="{7C674B7E-FC86-4739-AA2B-F9F739C92416}"/>
    <dgm:cxn modelId="{9B741935-8851-4F59-949F-A748E28E2FAD}" type="presOf" srcId="{6333986B-8673-4A68-B0AA-87E1EDA13B21}" destId="{96B72BCB-7128-44D1-B556-EA6D4D3AA12C}" srcOrd="0" destOrd="0" presId="urn:microsoft.com/office/officeart/2005/8/layout/process1"/>
    <dgm:cxn modelId="{F4B41647-9C00-40CE-92EA-1ADD29545F0F}" srcId="{04A94A79-AF07-4F16-B6D8-279F45D5E96F}" destId="{FB5FDCCF-03C9-43E5-82A9-33E6E6C3D96A}" srcOrd="2" destOrd="0" parTransId="{A6DDBDC6-7C4A-41D4-ABCC-D39B632E76C6}" sibTransId="{1D74A96B-F0EF-44FD-A2B1-8390D8DEE0F8}"/>
    <dgm:cxn modelId="{A150A759-4A52-4389-9E5E-E8D18F437253}" type="presOf" srcId="{7C674B7E-FC86-4739-AA2B-F9F739C92416}" destId="{BA68E302-5303-47C2-8E81-12137471A9C1}" srcOrd="0" destOrd="0" presId="urn:microsoft.com/office/officeart/2005/8/layout/process1"/>
    <dgm:cxn modelId="{A53D4780-C1B8-46D2-879C-555C7A57EB05}" type="presOf" srcId="{FB5FDCCF-03C9-43E5-82A9-33E6E6C3D96A}" destId="{A2C3DC91-11DB-441D-AE40-C31A040A3956}" srcOrd="0" destOrd="0" presId="urn:microsoft.com/office/officeart/2005/8/layout/process1"/>
    <dgm:cxn modelId="{BC7ACE86-72C3-45DE-9667-3B228296802B}" type="presOf" srcId="{3C1C7111-FFA1-4394-B3AB-FF385429ED45}" destId="{CBA1B0CD-E380-4ADD-B6C6-125E7DFD0D1D}" srcOrd="0" destOrd="0" presId="urn:microsoft.com/office/officeart/2005/8/layout/process1"/>
    <dgm:cxn modelId="{A7A668D6-4D3A-42D3-BD7F-BFEAD72E516B}" srcId="{04A94A79-AF07-4F16-B6D8-279F45D5E96F}" destId="{3C1C7111-FFA1-4394-B3AB-FF385429ED45}" srcOrd="1" destOrd="0" parTransId="{5E2021AC-3443-4469-92A0-A10B60BE7853}" sibTransId="{AC9CF546-78D7-43D5-A706-E38843E8338F}"/>
    <dgm:cxn modelId="{DA9EA1F9-1ABF-4A82-9D2A-7AEA04AB4C6F}" type="presOf" srcId="{7C674B7E-FC86-4739-AA2B-F9F739C92416}" destId="{FEC6BCCD-0FA6-44E9-A520-D1E0A4092CC5}" srcOrd="1" destOrd="0" presId="urn:microsoft.com/office/officeart/2005/8/layout/process1"/>
    <dgm:cxn modelId="{BA4021AC-D341-4A4B-9564-8EDE76528D90}" type="presParOf" srcId="{FB60AD9D-0A0E-40B0-B6DF-4F2D68B01315}" destId="{96B72BCB-7128-44D1-B556-EA6D4D3AA12C}" srcOrd="0" destOrd="0" presId="urn:microsoft.com/office/officeart/2005/8/layout/process1"/>
    <dgm:cxn modelId="{FE74138B-9572-43DA-B6C3-FE255AC42CCF}" type="presParOf" srcId="{FB60AD9D-0A0E-40B0-B6DF-4F2D68B01315}" destId="{BA68E302-5303-47C2-8E81-12137471A9C1}" srcOrd="1" destOrd="0" presId="urn:microsoft.com/office/officeart/2005/8/layout/process1"/>
    <dgm:cxn modelId="{EEDAECA4-07D3-48D0-8F1A-C64C46E73FD7}" type="presParOf" srcId="{BA68E302-5303-47C2-8E81-12137471A9C1}" destId="{FEC6BCCD-0FA6-44E9-A520-D1E0A4092CC5}" srcOrd="0" destOrd="0" presId="urn:microsoft.com/office/officeart/2005/8/layout/process1"/>
    <dgm:cxn modelId="{B43A615B-4A0F-4D51-80B0-50B8D14D83CA}" type="presParOf" srcId="{FB60AD9D-0A0E-40B0-B6DF-4F2D68B01315}" destId="{CBA1B0CD-E380-4ADD-B6C6-125E7DFD0D1D}" srcOrd="2" destOrd="0" presId="urn:microsoft.com/office/officeart/2005/8/layout/process1"/>
    <dgm:cxn modelId="{65053046-159B-4146-B570-252632498AD9}" type="presParOf" srcId="{FB60AD9D-0A0E-40B0-B6DF-4F2D68B01315}" destId="{E701D2B7-8591-4B91-BFFD-5385901BF3BD}" srcOrd="3" destOrd="0" presId="urn:microsoft.com/office/officeart/2005/8/layout/process1"/>
    <dgm:cxn modelId="{475DB3ED-EE6C-4F5E-B01B-08441FCF3E4F}" type="presParOf" srcId="{E701D2B7-8591-4B91-BFFD-5385901BF3BD}" destId="{C18B460E-3415-438D-B918-82032DC47BA5}" srcOrd="0" destOrd="0" presId="urn:microsoft.com/office/officeart/2005/8/layout/process1"/>
    <dgm:cxn modelId="{46E52157-3BEC-48BB-9255-8F37213E4321}" type="presParOf" srcId="{FB60AD9D-0A0E-40B0-B6DF-4F2D68B01315}" destId="{A2C3DC91-11DB-441D-AE40-C31A040A395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97ACB46-438D-44B4-B2D0-DF6CE4CA5429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2B37C28D-1F78-4009-B0ED-D6E20B692D4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800" dirty="0"/>
            <a:t>Povinnosti jednat se všemi OO</a:t>
          </a:r>
        </a:p>
      </dgm:t>
    </dgm:pt>
    <dgm:pt modelId="{0AB200DF-FACF-44A4-B9A3-D68FD81A4DE0}" type="parTrans" cxnId="{31CB91FF-4D02-4938-A993-C16E1D54C0CF}">
      <dgm:prSet/>
      <dgm:spPr/>
      <dgm:t>
        <a:bodyPr/>
        <a:lstStyle/>
        <a:p>
          <a:endParaRPr lang="cs-CZ" sz="1800"/>
        </a:p>
      </dgm:t>
    </dgm:pt>
    <dgm:pt modelId="{E7ECBF1B-37EC-4319-9732-5634F0A7AD31}" type="sibTrans" cxnId="{31CB91FF-4D02-4938-A993-C16E1D54C0CF}">
      <dgm:prSet/>
      <dgm:spPr/>
      <dgm:t>
        <a:bodyPr/>
        <a:lstStyle/>
        <a:p>
          <a:endParaRPr lang="cs-CZ" sz="1800"/>
        </a:p>
      </dgm:t>
    </dgm:pt>
    <dgm:pt modelId="{1056F92F-5700-4116-B91B-FF6191CCBF37}" type="pres">
      <dgm:prSet presAssocID="{097ACB46-438D-44B4-B2D0-DF6CE4CA5429}" presName="diagram" presStyleCnt="0">
        <dgm:presLayoutVars>
          <dgm:dir/>
          <dgm:resizeHandles val="exact"/>
        </dgm:presLayoutVars>
      </dgm:prSet>
      <dgm:spPr/>
    </dgm:pt>
    <dgm:pt modelId="{0E590A9B-0F05-470E-99D9-4986B5489F12}" type="pres">
      <dgm:prSet presAssocID="{2B37C28D-1F78-4009-B0ED-D6E20B692D4D}" presName="node" presStyleLbl="node1" presStyleIdx="0" presStyleCnt="1" custScaleX="596215" custScaleY="266118" custLinFactX="-100000" custLinFactY="-200000" custLinFactNeighborX="-180513" custLinFactNeighborY="-249517">
        <dgm:presLayoutVars>
          <dgm:bulletEnabled val="1"/>
        </dgm:presLayoutVars>
      </dgm:prSet>
      <dgm:spPr/>
    </dgm:pt>
  </dgm:ptLst>
  <dgm:cxnLst>
    <dgm:cxn modelId="{1762D1DD-61ED-4543-8DB1-FEB4E31280B7}" type="presOf" srcId="{2B37C28D-1F78-4009-B0ED-D6E20B692D4D}" destId="{0E590A9B-0F05-470E-99D9-4986B5489F12}" srcOrd="0" destOrd="0" presId="urn:microsoft.com/office/officeart/2005/8/layout/default"/>
    <dgm:cxn modelId="{0F19EDF7-9B51-44D7-B715-FDA316A84A1C}" type="presOf" srcId="{097ACB46-438D-44B4-B2D0-DF6CE4CA5429}" destId="{1056F92F-5700-4116-B91B-FF6191CCBF37}" srcOrd="0" destOrd="0" presId="urn:microsoft.com/office/officeart/2005/8/layout/default"/>
    <dgm:cxn modelId="{31CB91FF-4D02-4938-A993-C16E1D54C0CF}" srcId="{097ACB46-438D-44B4-B2D0-DF6CE4CA5429}" destId="{2B37C28D-1F78-4009-B0ED-D6E20B692D4D}" srcOrd="0" destOrd="0" parTransId="{0AB200DF-FACF-44A4-B9A3-D68FD81A4DE0}" sibTransId="{E7ECBF1B-37EC-4319-9732-5634F0A7AD31}"/>
    <dgm:cxn modelId="{162B7926-26AC-4DBC-84A7-EDB501B99CA2}" type="presParOf" srcId="{1056F92F-5700-4116-B91B-FF6191CCBF37}" destId="{0E590A9B-0F05-470E-99D9-4986B5489F1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97ACB46-438D-44B4-B2D0-DF6CE4CA5429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2B37C28D-1F78-4009-B0ED-D6E20B692D4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800" dirty="0"/>
            <a:t>Povinnost/možnost jednat s nejsilnější</a:t>
          </a:r>
        </a:p>
      </dgm:t>
    </dgm:pt>
    <dgm:pt modelId="{0AB200DF-FACF-44A4-B9A3-D68FD81A4DE0}" type="parTrans" cxnId="{31CB91FF-4D02-4938-A993-C16E1D54C0CF}">
      <dgm:prSet/>
      <dgm:spPr/>
      <dgm:t>
        <a:bodyPr/>
        <a:lstStyle/>
        <a:p>
          <a:endParaRPr lang="cs-CZ" sz="1800"/>
        </a:p>
      </dgm:t>
    </dgm:pt>
    <dgm:pt modelId="{E7ECBF1B-37EC-4319-9732-5634F0A7AD31}" type="sibTrans" cxnId="{31CB91FF-4D02-4938-A993-C16E1D54C0CF}">
      <dgm:prSet/>
      <dgm:spPr/>
      <dgm:t>
        <a:bodyPr/>
        <a:lstStyle/>
        <a:p>
          <a:endParaRPr lang="cs-CZ" sz="1800"/>
        </a:p>
      </dgm:t>
    </dgm:pt>
    <dgm:pt modelId="{1056F92F-5700-4116-B91B-FF6191CCBF37}" type="pres">
      <dgm:prSet presAssocID="{097ACB46-438D-44B4-B2D0-DF6CE4CA5429}" presName="diagram" presStyleCnt="0">
        <dgm:presLayoutVars>
          <dgm:dir/>
          <dgm:resizeHandles val="exact"/>
        </dgm:presLayoutVars>
      </dgm:prSet>
      <dgm:spPr/>
    </dgm:pt>
    <dgm:pt modelId="{0E590A9B-0F05-470E-99D9-4986B5489F12}" type="pres">
      <dgm:prSet presAssocID="{2B37C28D-1F78-4009-B0ED-D6E20B692D4D}" presName="node" presStyleLbl="node1" presStyleIdx="0" presStyleCnt="1" custScaleX="596215" custScaleY="295550" custLinFactX="59541" custLinFactY="35140" custLinFactNeighborX="100000" custLinFactNeighborY="100000">
        <dgm:presLayoutVars>
          <dgm:bulletEnabled val="1"/>
        </dgm:presLayoutVars>
      </dgm:prSet>
      <dgm:spPr/>
    </dgm:pt>
  </dgm:ptLst>
  <dgm:cxnLst>
    <dgm:cxn modelId="{1762D1DD-61ED-4543-8DB1-FEB4E31280B7}" type="presOf" srcId="{2B37C28D-1F78-4009-B0ED-D6E20B692D4D}" destId="{0E590A9B-0F05-470E-99D9-4986B5489F12}" srcOrd="0" destOrd="0" presId="urn:microsoft.com/office/officeart/2005/8/layout/default"/>
    <dgm:cxn modelId="{0F19EDF7-9B51-44D7-B715-FDA316A84A1C}" type="presOf" srcId="{097ACB46-438D-44B4-B2D0-DF6CE4CA5429}" destId="{1056F92F-5700-4116-B91B-FF6191CCBF37}" srcOrd="0" destOrd="0" presId="urn:microsoft.com/office/officeart/2005/8/layout/default"/>
    <dgm:cxn modelId="{31CB91FF-4D02-4938-A993-C16E1D54C0CF}" srcId="{097ACB46-438D-44B4-B2D0-DF6CE4CA5429}" destId="{2B37C28D-1F78-4009-B0ED-D6E20B692D4D}" srcOrd="0" destOrd="0" parTransId="{0AB200DF-FACF-44A4-B9A3-D68FD81A4DE0}" sibTransId="{E7ECBF1B-37EC-4319-9732-5634F0A7AD31}"/>
    <dgm:cxn modelId="{162B7926-26AC-4DBC-84A7-EDB501B99CA2}" type="presParOf" srcId="{1056F92F-5700-4116-B91B-FF6191CCBF37}" destId="{0E590A9B-0F05-470E-99D9-4986B5489F1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548F964-95D2-4FD3-AB28-2F48BEBDA47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9340E8B-9D9E-41BE-ADEC-FB9222A97252}">
      <dgm:prSet/>
      <dgm:spPr/>
      <dgm:t>
        <a:bodyPr/>
        <a:lstStyle/>
        <a:p>
          <a:r>
            <a:rPr lang="cs-CZ" b="0" dirty="0"/>
            <a:t>Sankce právní i ekonomické </a:t>
          </a:r>
          <a:endParaRPr lang="cs-CZ" dirty="0"/>
        </a:p>
      </dgm:t>
    </dgm:pt>
    <dgm:pt modelId="{4D1961CC-BC37-4FD5-9F42-8B959D0F6803}" type="parTrans" cxnId="{463502D6-587D-440C-BACD-7F410F5CC02B}">
      <dgm:prSet/>
      <dgm:spPr/>
      <dgm:t>
        <a:bodyPr/>
        <a:lstStyle/>
        <a:p>
          <a:endParaRPr lang="cs-CZ"/>
        </a:p>
      </dgm:t>
    </dgm:pt>
    <dgm:pt modelId="{6D9C4A13-00F2-451E-83F0-F89223285DE6}" type="sibTrans" cxnId="{463502D6-587D-440C-BACD-7F410F5CC02B}">
      <dgm:prSet/>
      <dgm:spPr/>
      <dgm:t>
        <a:bodyPr/>
        <a:lstStyle/>
        <a:p>
          <a:endParaRPr lang="cs-CZ"/>
        </a:p>
      </dgm:t>
    </dgm:pt>
    <dgm:pt modelId="{34B04F79-1F3C-4915-AB6A-A2CD7FADD04A}">
      <dgm:prSet/>
      <dgm:spPr/>
      <dgm:t>
        <a:bodyPr/>
        <a:lstStyle/>
        <a:p>
          <a:r>
            <a:rPr lang="cs-CZ" b="0" dirty="0"/>
            <a:t>Neplatné rozvázání pracovního poměru</a:t>
          </a:r>
          <a:endParaRPr lang="cs-CZ" dirty="0"/>
        </a:p>
      </dgm:t>
    </dgm:pt>
    <dgm:pt modelId="{81DC23BB-6251-46A8-B458-3D8E9A435139}" type="parTrans" cxnId="{8AEEC193-C199-4823-A4EE-1D00744546E1}">
      <dgm:prSet/>
      <dgm:spPr/>
      <dgm:t>
        <a:bodyPr/>
        <a:lstStyle/>
        <a:p>
          <a:endParaRPr lang="cs-CZ"/>
        </a:p>
      </dgm:t>
    </dgm:pt>
    <dgm:pt modelId="{31C91090-8556-44DC-B36C-1FED2E632D7D}" type="sibTrans" cxnId="{8AEEC193-C199-4823-A4EE-1D00744546E1}">
      <dgm:prSet/>
      <dgm:spPr/>
      <dgm:t>
        <a:bodyPr/>
        <a:lstStyle/>
        <a:p>
          <a:endParaRPr lang="cs-CZ"/>
        </a:p>
      </dgm:t>
    </dgm:pt>
    <dgm:pt modelId="{A5FF5874-AFFB-4056-8EB9-F6C175021ABA}">
      <dgm:prSet/>
      <dgm:spPr/>
      <dgm:t>
        <a:bodyPr/>
        <a:lstStyle/>
        <a:p>
          <a:r>
            <a:rPr lang="cs-CZ" b="0" dirty="0"/>
            <a:t>Neplatný pracovní řád</a:t>
          </a:r>
          <a:endParaRPr lang="cs-CZ" dirty="0"/>
        </a:p>
      </dgm:t>
    </dgm:pt>
    <dgm:pt modelId="{77ECEB33-F7FD-46C1-A5BD-2A42AA92D626}" type="parTrans" cxnId="{B3B2E2C4-A49C-4D24-9DD9-B17816D6DDF5}">
      <dgm:prSet/>
      <dgm:spPr/>
      <dgm:t>
        <a:bodyPr/>
        <a:lstStyle/>
        <a:p>
          <a:endParaRPr lang="cs-CZ"/>
        </a:p>
      </dgm:t>
    </dgm:pt>
    <dgm:pt modelId="{F5858236-A308-4FE4-8B19-EC68CCCCE688}" type="sibTrans" cxnId="{B3B2E2C4-A49C-4D24-9DD9-B17816D6DDF5}">
      <dgm:prSet/>
      <dgm:spPr/>
      <dgm:t>
        <a:bodyPr/>
        <a:lstStyle/>
        <a:p>
          <a:endParaRPr lang="cs-CZ"/>
        </a:p>
      </dgm:t>
    </dgm:pt>
    <dgm:pt modelId="{3DDCFAA2-E35E-46B2-8451-59AB08C26512}" type="pres">
      <dgm:prSet presAssocID="{2548F964-95D2-4FD3-AB28-2F48BEBDA4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405A67-5A90-41F5-8B44-2A19E9316A89}" type="pres">
      <dgm:prSet presAssocID="{29340E8B-9D9E-41BE-ADEC-FB9222A97252}" presName="hierRoot1" presStyleCnt="0">
        <dgm:presLayoutVars>
          <dgm:hierBranch val="init"/>
        </dgm:presLayoutVars>
      </dgm:prSet>
      <dgm:spPr/>
    </dgm:pt>
    <dgm:pt modelId="{CD19D6EE-05E2-4DC5-B6D8-A4763760D9A8}" type="pres">
      <dgm:prSet presAssocID="{29340E8B-9D9E-41BE-ADEC-FB9222A97252}" presName="rootComposite1" presStyleCnt="0"/>
      <dgm:spPr/>
    </dgm:pt>
    <dgm:pt modelId="{21281AAE-22B6-4A64-8D50-F655630FA48A}" type="pres">
      <dgm:prSet presAssocID="{29340E8B-9D9E-41BE-ADEC-FB9222A97252}" presName="rootText1" presStyleLbl="node0" presStyleIdx="0" presStyleCnt="1">
        <dgm:presLayoutVars>
          <dgm:chPref val="3"/>
        </dgm:presLayoutVars>
      </dgm:prSet>
      <dgm:spPr/>
    </dgm:pt>
    <dgm:pt modelId="{984AD9FD-A813-4149-A7DF-2CCF2752B1F2}" type="pres">
      <dgm:prSet presAssocID="{29340E8B-9D9E-41BE-ADEC-FB9222A97252}" presName="rootConnector1" presStyleLbl="node1" presStyleIdx="0" presStyleCnt="0"/>
      <dgm:spPr/>
    </dgm:pt>
    <dgm:pt modelId="{0DEEA6B5-A80E-4D3C-9663-E3EE38894189}" type="pres">
      <dgm:prSet presAssocID="{29340E8B-9D9E-41BE-ADEC-FB9222A97252}" presName="hierChild2" presStyleCnt="0"/>
      <dgm:spPr/>
    </dgm:pt>
    <dgm:pt modelId="{6F5FE642-F89D-488E-BCC5-DB2CCE92CE8F}" type="pres">
      <dgm:prSet presAssocID="{81DC23BB-6251-46A8-B458-3D8E9A435139}" presName="Name37" presStyleLbl="parChTrans1D2" presStyleIdx="0" presStyleCnt="2"/>
      <dgm:spPr/>
    </dgm:pt>
    <dgm:pt modelId="{38754F6C-53F9-43E1-A262-54E0083C33DE}" type="pres">
      <dgm:prSet presAssocID="{34B04F79-1F3C-4915-AB6A-A2CD7FADD04A}" presName="hierRoot2" presStyleCnt="0">
        <dgm:presLayoutVars>
          <dgm:hierBranch val="init"/>
        </dgm:presLayoutVars>
      </dgm:prSet>
      <dgm:spPr/>
    </dgm:pt>
    <dgm:pt modelId="{1F218147-F0D3-40E7-B9CD-662FDBB566E1}" type="pres">
      <dgm:prSet presAssocID="{34B04F79-1F3C-4915-AB6A-A2CD7FADD04A}" presName="rootComposite" presStyleCnt="0"/>
      <dgm:spPr/>
    </dgm:pt>
    <dgm:pt modelId="{BAC68E75-7B98-4170-9A4B-D0486BB21DE6}" type="pres">
      <dgm:prSet presAssocID="{34B04F79-1F3C-4915-AB6A-A2CD7FADD04A}" presName="rootText" presStyleLbl="node2" presStyleIdx="0" presStyleCnt="2">
        <dgm:presLayoutVars>
          <dgm:chPref val="3"/>
        </dgm:presLayoutVars>
      </dgm:prSet>
      <dgm:spPr/>
    </dgm:pt>
    <dgm:pt modelId="{C00DCB60-413D-4698-BA8E-D5F0647892F8}" type="pres">
      <dgm:prSet presAssocID="{34B04F79-1F3C-4915-AB6A-A2CD7FADD04A}" presName="rootConnector" presStyleLbl="node2" presStyleIdx="0" presStyleCnt="2"/>
      <dgm:spPr/>
    </dgm:pt>
    <dgm:pt modelId="{AF3636D9-CCCF-4DE2-A801-417746FE865A}" type="pres">
      <dgm:prSet presAssocID="{34B04F79-1F3C-4915-AB6A-A2CD7FADD04A}" presName="hierChild4" presStyleCnt="0"/>
      <dgm:spPr/>
    </dgm:pt>
    <dgm:pt modelId="{9761F68B-A7C7-479B-B12C-7B56B37CE857}" type="pres">
      <dgm:prSet presAssocID="{34B04F79-1F3C-4915-AB6A-A2CD7FADD04A}" presName="hierChild5" presStyleCnt="0"/>
      <dgm:spPr/>
    </dgm:pt>
    <dgm:pt modelId="{B26DA4F5-0127-4E7A-81C4-32DD2456A073}" type="pres">
      <dgm:prSet presAssocID="{77ECEB33-F7FD-46C1-A5BD-2A42AA92D626}" presName="Name37" presStyleLbl="parChTrans1D2" presStyleIdx="1" presStyleCnt="2"/>
      <dgm:spPr/>
    </dgm:pt>
    <dgm:pt modelId="{0C9EEA1A-5AF2-4EA7-8B76-F82D57438151}" type="pres">
      <dgm:prSet presAssocID="{A5FF5874-AFFB-4056-8EB9-F6C175021ABA}" presName="hierRoot2" presStyleCnt="0">
        <dgm:presLayoutVars>
          <dgm:hierBranch val="init"/>
        </dgm:presLayoutVars>
      </dgm:prSet>
      <dgm:spPr/>
    </dgm:pt>
    <dgm:pt modelId="{F2D9F839-7659-40C9-9634-1D5EBD2CC89F}" type="pres">
      <dgm:prSet presAssocID="{A5FF5874-AFFB-4056-8EB9-F6C175021ABA}" presName="rootComposite" presStyleCnt="0"/>
      <dgm:spPr/>
    </dgm:pt>
    <dgm:pt modelId="{59AE748F-F4FC-48D3-9A1B-8968ECE0ECE1}" type="pres">
      <dgm:prSet presAssocID="{A5FF5874-AFFB-4056-8EB9-F6C175021ABA}" presName="rootText" presStyleLbl="node2" presStyleIdx="1" presStyleCnt="2">
        <dgm:presLayoutVars>
          <dgm:chPref val="3"/>
        </dgm:presLayoutVars>
      </dgm:prSet>
      <dgm:spPr/>
    </dgm:pt>
    <dgm:pt modelId="{8BB5A490-315E-43FB-9F51-BD78D00E1093}" type="pres">
      <dgm:prSet presAssocID="{A5FF5874-AFFB-4056-8EB9-F6C175021ABA}" presName="rootConnector" presStyleLbl="node2" presStyleIdx="1" presStyleCnt="2"/>
      <dgm:spPr/>
    </dgm:pt>
    <dgm:pt modelId="{6D108CA2-96E5-4779-B80A-5E031BAE7403}" type="pres">
      <dgm:prSet presAssocID="{A5FF5874-AFFB-4056-8EB9-F6C175021ABA}" presName="hierChild4" presStyleCnt="0"/>
      <dgm:spPr/>
    </dgm:pt>
    <dgm:pt modelId="{6234CD0B-1B60-4777-8F1D-2374D213F41C}" type="pres">
      <dgm:prSet presAssocID="{A5FF5874-AFFB-4056-8EB9-F6C175021ABA}" presName="hierChild5" presStyleCnt="0"/>
      <dgm:spPr/>
    </dgm:pt>
    <dgm:pt modelId="{4194CED0-62E8-4587-8566-964CBF92C6C9}" type="pres">
      <dgm:prSet presAssocID="{29340E8B-9D9E-41BE-ADEC-FB9222A97252}" presName="hierChild3" presStyleCnt="0"/>
      <dgm:spPr/>
    </dgm:pt>
  </dgm:ptLst>
  <dgm:cxnLst>
    <dgm:cxn modelId="{B7BFD628-65E8-4664-BA30-ADB705D9A549}" type="presOf" srcId="{81DC23BB-6251-46A8-B458-3D8E9A435139}" destId="{6F5FE642-F89D-488E-BCC5-DB2CCE92CE8F}" srcOrd="0" destOrd="0" presId="urn:microsoft.com/office/officeart/2005/8/layout/orgChart1"/>
    <dgm:cxn modelId="{83095B42-5484-48F3-9E95-57723AE3397B}" type="presOf" srcId="{77ECEB33-F7FD-46C1-A5BD-2A42AA92D626}" destId="{B26DA4F5-0127-4E7A-81C4-32DD2456A073}" srcOrd="0" destOrd="0" presId="urn:microsoft.com/office/officeart/2005/8/layout/orgChart1"/>
    <dgm:cxn modelId="{BE1F8848-ECE7-4A51-AC51-F71A589F0A0A}" type="presOf" srcId="{34B04F79-1F3C-4915-AB6A-A2CD7FADD04A}" destId="{C00DCB60-413D-4698-BA8E-D5F0647892F8}" srcOrd="1" destOrd="0" presId="urn:microsoft.com/office/officeart/2005/8/layout/orgChart1"/>
    <dgm:cxn modelId="{E8E63354-40E7-4A91-8C91-65EFFC12D3AD}" type="presOf" srcId="{A5FF5874-AFFB-4056-8EB9-F6C175021ABA}" destId="{59AE748F-F4FC-48D3-9A1B-8968ECE0ECE1}" srcOrd="0" destOrd="0" presId="urn:microsoft.com/office/officeart/2005/8/layout/orgChart1"/>
    <dgm:cxn modelId="{15C95575-DE2E-4A54-8EAD-742DDD5928CA}" type="presOf" srcId="{2548F964-95D2-4FD3-AB28-2F48BEBDA47F}" destId="{3DDCFAA2-E35E-46B2-8451-59AB08C26512}" srcOrd="0" destOrd="0" presId="urn:microsoft.com/office/officeart/2005/8/layout/orgChart1"/>
    <dgm:cxn modelId="{8AEEC193-C199-4823-A4EE-1D00744546E1}" srcId="{29340E8B-9D9E-41BE-ADEC-FB9222A97252}" destId="{34B04F79-1F3C-4915-AB6A-A2CD7FADD04A}" srcOrd="0" destOrd="0" parTransId="{81DC23BB-6251-46A8-B458-3D8E9A435139}" sibTransId="{31C91090-8556-44DC-B36C-1FED2E632D7D}"/>
    <dgm:cxn modelId="{AE6B3F96-BA31-40CD-B866-175C2792BB6E}" type="presOf" srcId="{A5FF5874-AFFB-4056-8EB9-F6C175021ABA}" destId="{8BB5A490-315E-43FB-9F51-BD78D00E1093}" srcOrd="1" destOrd="0" presId="urn:microsoft.com/office/officeart/2005/8/layout/orgChart1"/>
    <dgm:cxn modelId="{BF367598-B978-4E8A-A732-1303A57B4A80}" type="presOf" srcId="{29340E8B-9D9E-41BE-ADEC-FB9222A97252}" destId="{21281AAE-22B6-4A64-8D50-F655630FA48A}" srcOrd="0" destOrd="0" presId="urn:microsoft.com/office/officeart/2005/8/layout/orgChart1"/>
    <dgm:cxn modelId="{B3B2E2C4-A49C-4D24-9DD9-B17816D6DDF5}" srcId="{29340E8B-9D9E-41BE-ADEC-FB9222A97252}" destId="{A5FF5874-AFFB-4056-8EB9-F6C175021ABA}" srcOrd="1" destOrd="0" parTransId="{77ECEB33-F7FD-46C1-A5BD-2A42AA92D626}" sibTransId="{F5858236-A308-4FE4-8B19-EC68CCCCE688}"/>
    <dgm:cxn modelId="{A9749BC9-B8EE-4087-933C-5447ED18C430}" type="presOf" srcId="{29340E8B-9D9E-41BE-ADEC-FB9222A97252}" destId="{984AD9FD-A813-4149-A7DF-2CCF2752B1F2}" srcOrd="1" destOrd="0" presId="urn:microsoft.com/office/officeart/2005/8/layout/orgChart1"/>
    <dgm:cxn modelId="{DDA4E6D4-F19F-41AD-B2A6-F370AF6A1358}" type="presOf" srcId="{34B04F79-1F3C-4915-AB6A-A2CD7FADD04A}" destId="{BAC68E75-7B98-4170-9A4B-D0486BB21DE6}" srcOrd="0" destOrd="0" presId="urn:microsoft.com/office/officeart/2005/8/layout/orgChart1"/>
    <dgm:cxn modelId="{463502D6-587D-440C-BACD-7F410F5CC02B}" srcId="{2548F964-95D2-4FD3-AB28-2F48BEBDA47F}" destId="{29340E8B-9D9E-41BE-ADEC-FB9222A97252}" srcOrd="0" destOrd="0" parTransId="{4D1961CC-BC37-4FD5-9F42-8B959D0F6803}" sibTransId="{6D9C4A13-00F2-451E-83F0-F89223285DE6}"/>
    <dgm:cxn modelId="{FDEFFAA8-649F-4D3D-BACB-4495BC51337E}" type="presParOf" srcId="{3DDCFAA2-E35E-46B2-8451-59AB08C26512}" destId="{57405A67-5A90-41F5-8B44-2A19E9316A89}" srcOrd="0" destOrd="0" presId="urn:microsoft.com/office/officeart/2005/8/layout/orgChart1"/>
    <dgm:cxn modelId="{06D5AC45-6783-49AA-B619-A0BD0CB9B0C5}" type="presParOf" srcId="{57405A67-5A90-41F5-8B44-2A19E9316A89}" destId="{CD19D6EE-05E2-4DC5-B6D8-A4763760D9A8}" srcOrd="0" destOrd="0" presId="urn:microsoft.com/office/officeart/2005/8/layout/orgChart1"/>
    <dgm:cxn modelId="{5DD5AE3E-89C6-43F1-A2FE-91A4A25453A5}" type="presParOf" srcId="{CD19D6EE-05E2-4DC5-B6D8-A4763760D9A8}" destId="{21281AAE-22B6-4A64-8D50-F655630FA48A}" srcOrd="0" destOrd="0" presId="urn:microsoft.com/office/officeart/2005/8/layout/orgChart1"/>
    <dgm:cxn modelId="{F0B4A589-9EE5-498C-9D36-D52D719FC7AD}" type="presParOf" srcId="{CD19D6EE-05E2-4DC5-B6D8-A4763760D9A8}" destId="{984AD9FD-A813-4149-A7DF-2CCF2752B1F2}" srcOrd="1" destOrd="0" presId="urn:microsoft.com/office/officeart/2005/8/layout/orgChart1"/>
    <dgm:cxn modelId="{02D4BAFC-9A82-46EF-92C3-748CD79EB691}" type="presParOf" srcId="{57405A67-5A90-41F5-8B44-2A19E9316A89}" destId="{0DEEA6B5-A80E-4D3C-9663-E3EE38894189}" srcOrd="1" destOrd="0" presId="urn:microsoft.com/office/officeart/2005/8/layout/orgChart1"/>
    <dgm:cxn modelId="{6EA62586-4820-4F98-885A-096DD0329E79}" type="presParOf" srcId="{0DEEA6B5-A80E-4D3C-9663-E3EE38894189}" destId="{6F5FE642-F89D-488E-BCC5-DB2CCE92CE8F}" srcOrd="0" destOrd="0" presId="urn:microsoft.com/office/officeart/2005/8/layout/orgChart1"/>
    <dgm:cxn modelId="{71832F31-376D-42CB-BAE1-A9E8016B8C1E}" type="presParOf" srcId="{0DEEA6B5-A80E-4D3C-9663-E3EE38894189}" destId="{38754F6C-53F9-43E1-A262-54E0083C33DE}" srcOrd="1" destOrd="0" presId="urn:microsoft.com/office/officeart/2005/8/layout/orgChart1"/>
    <dgm:cxn modelId="{5422D8C6-DDAD-496E-9283-6724B42016E0}" type="presParOf" srcId="{38754F6C-53F9-43E1-A262-54E0083C33DE}" destId="{1F218147-F0D3-40E7-B9CD-662FDBB566E1}" srcOrd="0" destOrd="0" presId="urn:microsoft.com/office/officeart/2005/8/layout/orgChart1"/>
    <dgm:cxn modelId="{69E6DF2D-EAA1-469E-BC5E-34CAEB871199}" type="presParOf" srcId="{1F218147-F0D3-40E7-B9CD-662FDBB566E1}" destId="{BAC68E75-7B98-4170-9A4B-D0486BB21DE6}" srcOrd="0" destOrd="0" presId="urn:microsoft.com/office/officeart/2005/8/layout/orgChart1"/>
    <dgm:cxn modelId="{B0EA8C8A-2616-4518-AD89-1F6FAE9FAD61}" type="presParOf" srcId="{1F218147-F0D3-40E7-B9CD-662FDBB566E1}" destId="{C00DCB60-413D-4698-BA8E-D5F0647892F8}" srcOrd="1" destOrd="0" presId="urn:microsoft.com/office/officeart/2005/8/layout/orgChart1"/>
    <dgm:cxn modelId="{CB516B95-8384-4CE5-9B0A-9A2A28928184}" type="presParOf" srcId="{38754F6C-53F9-43E1-A262-54E0083C33DE}" destId="{AF3636D9-CCCF-4DE2-A801-417746FE865A}" srcOrd="1" destOrd="0" presId="urn:microsoft.com/office/officeart/2005/8/layout/orgChart1"/>
    <dgm:cxn modelId="{8038513D-4322-40B1-9739-8929E12D869B}" type="presParOf" srcId="{38754F6C-53F9-43E1-A262-54E0083C33DE}" destId="{9761F68B-A7C7-479B-B12C-7B56B37CE857}" srcOrd="2" destOrd="0" presId="urn:microsoft.com/office/officeart/2005/8/layout/orgChart1"/>
    <dgm:cxn modelId="{F0A60699-51A4-4854-BAE9-B517633FF296}" type="presParOf" srcId="{0DEEA6B5-A80E-4D3C-9663-E3EE38894189}" destId="{B26DA4F5-0127-4E7A-81C4-32DD2456A073}" srcOrd="2" destOrd="0" presId="urn:microsoft.com/office/officeart/2005/8/layout/orgChart1"/>
    <dgm:cxn modelId="{6488AFDC-22E9-4A9C-A607-FC85133911AE}" type="presParOf" srcId="{0DEEA6B5-A80E-4D3C-9663-E3EE38894189}" destId="{0C9EEA1A-5AF2-4EA7-8B76-F82D57438151}" srcOrd="3" destOrd="0" presId="urn:microsoft.com/office/officeart/2005/8/layout/orgChart1"/>
    <dgm:cxn modelId="{CA5FF79D-82A4-479F-B97C-B032509D97D6}" type="presParOf" srcId="{0C9EEA1A-5AF2-4EA7-8B76-F82D57438151}" destId="{F2D9F839-7659-40C9-9634-1D5EBD2CC89F}" srcOrd="0" destOrd="0" presId="urn:microsoft.com/office/officeart/2005/8/layout/orgChart1"/>
    <dgm:cxn modelId="{286F75BE-483F-4929-A9A8-6787982B4E3D}" type="presParOf" srcId="{F2D9F839-7659-40C9-9634-1D5EBD2CC89F}" destId="{59AE748F-F4FC-48D3-9A1B-8968ECE0ECE1}" srcOrd="0" destOrd="0" presId="urn:microsoft.com/office/officeart/2005/8/layout/orgChart1"/>
    <dgm:cxn modelId="{7CE939D1-F0B1-465C-B66F-2A551F41CA64}" type="presParOf" srcId="{F2D9F839-7659-40C9-9634-1D5EBD2CC89F}" destId="{8BB5A490-315E-43FB-9F51-BD78D00E1093}" srcOrd="1" destOrd="0" presId="urn:microsoft.com/office/officeart/2005/8/layout/orgChart1"/>
    <dgm:cxn modelId="{A7E3F1D0-94FB-4D92-9801-47CA21D78619}" type="presParOf" srcId="{0C9EEA1A-5AF2-4EA7-8B76-F82D57438151}" destId="{6D108CA2-96E5-4779-B80A-5E031BAE7403}" srcOrd="1" destOrd="0" presId="urn:microsoft.com/office/officeart/2005/8/layout/orgChart1"/>
    <dgm:cxn modelId="{8507A82D-B791-4A8A-BDD3-4FF734240D5C}" type="presParOf" srcId="{0C9EEA1A-5AF2-4EA7-8B76-F82D57438151}" destId="{6234CD0B-1B60-4777-8F1D-2374D213F41C}" srcOrd="2" destOrd="0" presId="urn:microsoft.com/office/officeart/2005/8/layout/orgChart1"/>
    <dgm:cxn modelId="{6F8E10E2-E886-4D9E-B5E2-0ECC8BDD2874}" type="presParOf" srcId="{57405A67-5A90-41F5-8B44-2A19E9316A89}" destId="{4194CED0-62E8-4587-8566-964CBF92C6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8C0C576-A41D-4479-A2C1-850E347E3FF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03F1E6D-59DD-4492-9000-1F62045D04DF}">
      <dgm:prSet/>
      <dgm:spPr/>
      <dgm:t>
        <a:bodyPr/>
        <a:lstStyle/>
        <a:p>
          <a:r>
            <a:rPr lang="cs-CZ" b="0" dirty="0"/>
            <a:t>Přestupek a správní delikt</a:t>
          </a:r>
          <a:endParaRPr lang="cs-CZ" dirty="0"/>
        </a:p>
      </dgm:t>
    </dgm:pt>
    <dgm:pt modelId="{04DB0FBB-3D03-40DD-B569-C02DECE4454A}" type="parTrans" cxnId="{D5FFE021-47E2-4D5E-B0CE-6BFA1347DA66}">
      <dgm:prSet/>
      <dgm:spPr/>
      <dgm:t>
        <a:bodyPr/>
        <a:lstStyle/>
        <a:p>
          <a:endParaRPr lang="cs-CZ"/>
        </a:p>
      </dgm:t>
    </dgm:pt>
    <dgm:pt modelId="{434D3D8E-4A59-4D4C-8914-83D9F7E6EBD4}" type="sibTrans" cxnId="{D5FFE021-47E2-4D5E-B0CE-6BFA1347DA66}">
      <dgm:prSet/>
      <dgm:spPr/>
      <dgm:t>
        <a:bodyPr/>
        <a:lstStyle/>
        <a:p>
          <a:r>
            <a:rPr lang="cs-CZ" dirty="0"/>
            <a:t>§ 10 a §23 </a:t>
          </a:r>
          <a:r>
            <a:rPr lang="cs-CZ" dirty="0" err="1"/>
            <a:t>ZoIP</a:t>
          </a:r>
          <a:r>
            <a:rPr lang="cs-CZ" dirty="0"/>
            <a:t> </a:t>
          </a:r>
        </a:p>
      </dgm:t>
    </dgm:pt>
    <dgm:pt modelId="{5CB550A8-336B-45B0-92D3-7D72A2917726}">
      <dgm:prSet custT="1"/>
      <dgm:spPr/>
      <dgm:t>
        <a:bodyPr/>
        <a:lstStyle/>
        <a:p>
          <a:r>
            <a:rPr lang="cs-CZ" sz="2000" b="0" dirty="0"/>
            <a:t>Hromadné propuštění</a:t>
          </a:r>
          <a:endParaRPr lang="cs-CZ" sz="2000" dirty="0"/>
        </a:p>
      </dgm:t>
    </dgm:pt>
    <dgm:pt modelId="{8B1DF3D8-C446-45D0-A1BE-EB9125BB664E}" type="parTrans" cxnId="{FF0D81E5-70BE-48A7-ABC0-6F3C7808970C}">
      <dgm:prSet/>
      <dgm:spPr/>
      <dgm:t>
        <a:bodyPr/>
        <a:lstStyle/>
        <a:p>
          <a:endParaRPr lang="cs-CZ"/>
        </a:p>
      </dgm:t>
    </dgm:pt>
    <dgm:pt modelId="{545FECA3-3B5B-47F9-A41F-600D5FA9D267}" type="sibTrans" cxnId="{FF0D81E5-70BE-48A7-ABC0-6F3C7808970C}">
      <dgm:prSet/>
      <dgm:spPr/>
      <dgm:t>
        <a:bodyPr anchor="ctr" anchorCtr="1"/>
        <a:lstStyle/>
        <a:p>
          <a:r>
            <a:rPr lang="cs-CZ" dirty="0"/>
            <a:t>§62</a:t>
          </a:r>
        </a:p>
      </dgm:t>
    </dgm:pt>
    <dgm:pt modelId="{DEEFE3E0-8899-44F6-9039-1A2DC1837906}">
      <dgm:prSet custT="1"/>
      <dgm:spPr/>
      <dgm:t>
        <a:bodyPr/>
        <a:lstStyle/>
        <a:p>
          <a:r>
            <a:rPr lang="cs-CZ" sz="2000" b="0" dirty="0"/>
            <a:t>Zajištění činnosti</a:t>
          </a:r>
          <a:endParaRPr lang="cs-CZ" sz="2000" dirty="0"/>
        </a:p>
      </dgm:t>
    </dgm:pt>
    <dgm:pt modelId="{6E6B0103-AB41-45DC-961B-B9EB989AA313}" type="parTrans" cxnId="{EE29CC2F-5B81-4982-B516-A11CB31D8010}">
      <dgm:prSet/>
      <dgm:spPr/>
      <dgm:t>
        <a:bodyPr/>
        <a:lstStyle/>
        <a:p>
          <a:endParaRPr lang="cs-CZ"/>
        </a:p>
      </dgm:t>
    </dgm:pt>
    <dgm:pt modelId="{6DCABCD7-2E55-407A-B00A-CBF9D8CBABC0}" type="sibTrans" cxnId="{EE29CC2F-5B81-4982-B516-A11CB31D8010}">
      <dgm:prSet/>
      <dgm:spPr/>
      <dgm:t>
        <a:bodyPr anchor="ctr" anchorCtr="1"/>
        <a:lstStyle/>
        <a:p>
          <a:r>
            <a:rPr lang="cs-CZ" dirty="0"/>
            <a:t>§ 277	</a:t>
          </a:r>
        </a:p>
      </dgm:t>
    </dgm:pt>
    <dgm:pt modelId="{34590757-28FE-4F3E-BB3B-4D54F3A83C5D}">
      <dgm:prSet custT="1"/>
      <dgm:spPr/>
      <dgm:t>
        <a:bodyPr/>
        <a:lstStyle/>
        <a:p>
          <a:r>
            <a:rPr lang="cs-CZ" sz="2000" b="0" dirty="0"/>
            <a:t>Právo na informace</a:t>
          </a:r>
          <a:endParaRPr lang="cs-CZ" sz="2000" dirty="0"/>
        </a:p>
      </dgm:t>
    </dgm:pt>
    <dgm:pt modelId="{B34BC34C-B6E3-4771-9EAC-A25D6084DC68}" type="parTrans" cxnId="{4F7A4FD2-8969-4F79-B889-0FB89A1BE1C8}">
      <dgm:prSet/>
      <dgm:spPr/>
      <dgm:t>
        <a:bodyPr/>
        <a:lstStyle/>
        <a:p>
          <a:endParaRPr lang="cs-CZ"/>
        </a:p>
      </dgm:t>
    </dgm:pt>
    <dgm:pt modelId="{8F24E466-B847-444D-99B2-135B08A4081B}" type="sibTrans" cxnId="{4F7A4FD2-8969-4F79-B889-0FB89A1BE1C8}">
      <dgm:prSet/>
      <dgm:spPr/>
      <dgm:t>
        <a:bodyPr anchor="ctr" anchorCtr="1"/>
        <a:lstStyle/>
        <a:p>
          <a:r>
            <a:rPr lang="cs-CZ" dirty="0"/>
            <a:t>§279</a:t>
          </a:r>
        </a:p>
      </dgm:t>
    </dgm:pt>
    <dgm:pt modelId="{3E12E93A-C853-450D-9913-BCDF86C3AF5F}">
      <dgm:prSet custT="1"/>
      <dgm:spPr/>
      <dgm:t>
        <a:bodyPr/>
        <a:lstStyle/>
        <a:p>
          <a:r>
            <a:rPr lang="cs-CZ" sz="2000" b="0" dirty="0"/>
            <a:t>Právo na projednání</a:t>
          </a:r>
          <a:endParaRPr lang="cs-CZ" sz="2000" dirty="0"/>
        </a:p>
      </dgm:t>
    </dgm:pt>
    <dgm:pt modelId="{B6D58261-F2F7-468B-87A1-B71EE84B0D5D}" type="parTrans" cxnId="{EEC0CE39-7C69-4BBA-B501-388BEF8AD239}">
      <dgm:prSet/>
      <dgm:spPr/>
      <dgm:t>
        <a:bodyPr/>
        <a:lstStyle/>
        <a:p>
          <a:endParaRPr lang="cs-CZ"/>
        </a:p>
      </dgm:t>
    </dgm:pt>
    <dgm:pt modelId="{CA981DE7-FB6F-40C1-8ACA-28FA528B2C7B}" type="sibTrans" cxnId="{EEC0CE39-7C69-4BBA-B501-388BEF8AD239}">
      <dgm:prSet/>
      <dgm:spPr/>
      <dgm:t>
        <a:bodyPr anchor="ctr" anchorCtr="1"/>
        <a:lstStyle/>
        <a:p>
          <a:r>
            <a:rPr lang="cs-CZ" dirty="0"/>
            <a:t>§280</a:t>
          </a:r>
        </a:p>
      </dgm:t>
    </dgm:pt>
    <dgm:pt modelId="{12EBFAC2-4925-47A8-80DF-E335898FC5FB}">
      <dgm:prSet custT="1"/>
      <dgm:spPr/>
      <dgm:t>
        <a:bodyPr/>
        <a:lstStyle/>
        <a:p>
          <a:r>
            <a:rPr lang="cs-CZ" sz="2000" b="0" dirty="0"/>
            <a:t>Právo na informování/projednání OO</a:t>
          </a:r>
          <a:endParaRPr lang="cs-CZ" sz="2000" dirty="0"/>
        </a:p>
      </dgm:t>
    </dgm:pt>
    <dgm:pt modelId="{5B73E526-C0DD-45D9-ACF3-51F11931C36F}" type="parTrans" cxnId="{2BF83365-279E-44A6-8AB1-D93ECE23D71D}">
      <dgm:prSet/>
      <dgm:spPr/>
      <dgm:t>
        <a:bodyPr/>
        <a:lstStyle/>
        <a:p>
          <a:endParaRPr lang="cs-CZ"/>
        </a:p>
      </dgm:t>
    </dgm:pt>
    <dgm:pt modelId="{EA536695-2EB2-4B2A-8C6D-A44A09173139}" type="sibTrans" cxnId="{2BF83365-279E-44A6-8AB1-D93ECE23D71D}">
      <dgm:prSet custT="1"/>
      <dgm:spPr/>
      <dgm:t>
        <a:bodyPr anchor="ctr" anchorCtr="1"/>
        <a:lstStyle/>
        <a:p>
          <a:r>
            <a:rPr lang="cs-CZ" sz="2000" dirty="0"/>
            <a:t>§287</a:t>
          </a:r>
        </a:p>
      </dgm:t>
    </dgm:pt>
    <dgm:pt modelId="{7F91B021-AF12-4D85-B122-CCD219C1E04F}">
      <dgm:prSet custT="1"/>
      <dgm:spPr/>
      <dgm:t>
        <a:bodyPr/>
        <a:lstStyle/>
        <a:p>
          <a:r>
            <a:rPr lang="cs-CZ" sz="2000" b="0" dirty="0"/>
            <a:t>Přechod práv a povinností</a:t>
          </a:r>
          <a:endParaRPr lang="cs-CZ" sz="2000" dirty="0"/>
        </a:p>
      </dgm:t>
    </dgm:pt>
    <dgm:pt modelId="{33D69F14-683C-46EE-A5C6-4EE8A6264E89}" type="parTrans" cxnId="{3D0B35C8-F890-4D4A-9B51-E284BCB9DE71}">
      <dgm:prSet/>
      <dgm:spPr/>
      <dgm:t>
        <a:bodyPr/>
        <a:lstStyle/>
        <a:p>
          <a:endParaRPr lang="cs-CZ"/>
        </a:p>
      </dgm:t>
    </dgm:pt>
    <dgm:pt modelId="{DB2E6E7B-483B-4887-9E06-6613C23ACA1D}" type="sibTrans" cxnId="{3D0B35C8-F890-4D4A-9B51-E284BCB9DE71}">
      <dgm:prSet/>
      <dgm:spPr/>
      <dgm:t>
        <a:bodyPr anchor="ctr" anchorCtr="1"/>
        <a:lstStyle/>
        <a:p>
          <a:r>
            <a:rPr lang="cs-CZ" dirty="0"/>
            <a:t>§339</a:t>
          </a:r>
        </a:p>
      </dgm:t>
    </dgm:pt>
    <dgm:pt modelId="{F34BA2F2-538B-403D-A6CD-B573AF3AC12C}" type="pres">
      <dgm:prSet presAssocID="{B8C0C576-A41D-4479-A2C1-850E347E3F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F19AD50-9DAF-4054-8A2D-D998C7ABB9DC}" type="pres">
      <dgm:prSet presAssocID="{A03F1E6D-59DD-4492-9000-1F62045D04DF}" presName="hierRoot1" presStyleCnt="0">
        <dgm:presLayoutVars>
          <dgm:hierBranch val="init"/>
        </dgm:presLayoutVars>
      </dgm:prSet>
      <dgm:spPr/>
    </dgm:pt>
    <dgm:pt modelId="{FF027FB1-DAD0-4891-9E54-3242F07C4FD9}" type="pres">
      <dgm:prSet presAssocID="{A03F1E6D-59DD-4492-9000-1F62045D04DF}" presName="rootComposite1" presStyleCnt="0"/>
      <dgm:spPr/>
    </dgm:pt>
    <dgm:pt modelId="{A8ABA08E-71BA-4D9E-B6DA-D5352DEAD18B}" type="pres">
      <dgm:prSet presAssocID="{A03F1E6D-59DD-4492-9000-1F62045D04DF}" presName="rootText1" presStyleLbl="node0" presStyleIdx="0" presStyleCnt="1" custScaleX="191777" custScaleY="177021">
        <dgm:presLayoutVars>
          <dgm:chMax/>
          <dgm:chPref val="3"/>
        </dgm:presLayoutVars>
      </dgm:prSet>
      <dgm:spPr/>
    </dgm:pt>
    <dgm:pt modelId="{B89F1F8A-16CB-4C57-8D0A-E62C4997F5B4}" type="pres">
      <dgm:prSet presAssocID="{A03F1E6D-59DD-4492-9000-1F62045D04DF}" presName="titleText1" presStyleLbl="fgAcc0" presStyleIdx="0" presStyleCnt="1" custAng="10800000" custFlipVert="1" custScaleX="185393" custScaleY="123122" custLinFactY="13198" custLinFactNeighborX="29321" custLinFactNeighborY="100000">
        <dgm:presLayoutVars>
          <dgm:chMax val="0"/>
          <dgm:chPref val="0"/>
        </dgm:presLayoutVars>
      </dgm:prSet>
      <dgm:spPr/>
    </dgm:pt>
    <dgm:pt modelId="{AE9BD48F-E798-4CB2-ABCE-4FBFCE314A36}" type="pres">
      <dgm:prSet presAssocID="{A03F1E6D-59DD-4492-9000-1F62045D04DF}" presName="rootConnector1" presStyleLbl="node1" presStyleIdx="0" presStyleCnt="6"/>
      <dgm:spPr/>
    </dgm:pt>
    <dgm:pt modelId="{CD58FDCA-902F-4978-8BF3-BB099663CFB9}" type="pres">
      <dgm:prSet presAssocID="{A03F1E6D-59DD-4492-9000-1F62045D04DF}" presName="hierChild2" presStyleCnt="0"/>
      <dgm:spPr/>
    </dgm:pt>
    <dgm:pt modelId="{6A3BBCFF-08CE-4EC7-B136-AC7C154E5757}" type="pres">
      <dgm:prSet presAssocID="{8B1DF3D8-C446-45D0-A1BE-EB9125BB664E}" presName="Name37" presStyleLbl="parChTrans1D2" presStyleIdx="0" presStyleCnt="6"/>
      <dgm:spPr/>
    </dgm:pt>
    <dgm:pt modelId="{D4D8D369-F82A-44F7-8E07-B9106CB98C14}" type="pres">
      <dgm:prSet presAssocID="{5CB550A8-336B-45B0-92D3-7D72A2917726}" presName="hierRoot2" presStyleCnt="0">
        <dgm:presLayoutVars>
          <dgm:hierBranch val="init"/>
        </dgm:presLayoutVars>
      </dgm:prSet>
      <dgm:spPr/>
    </dgm:pt>
    <dgm:pt modelId="{FE7720BB-9773-494A-B7AF-49B0EA00BA25}" type="pres">
      <dgm:prSet presAssocID="{5CB550A8-336B-45B0-92D3-7D72A2917726}" presName="rootComposite" presStyleCnt="0"/>
      <dgm:spPr/>
    </dgm:pt>
    <dgm:pt modelId="{30AA2B67-8673-4DD3-B537-1DA6962A79B6}" type="pres">
      <dgm:prSet presAssocID="{5CB550A8-336B-45B0-92D3-7D72A2917726}" presName="rootText" presStyleLbl="node1" presStyleIdx="0" presStyleCnt="6" custScaleY="212088">
        <dgm:presLayoutVars>
          <dgm:chMax/>
          <dgm:chPref val="3"/>
        </dgm:presLayoutVars>
      </dgm:prSet>
      <dgm:spPr/>
    </dgm:pt>
    <dgm:pt modelId="{334D69F6-09BE-4B31-A16B-602A4B92AF2B}" type="pres">
      <dgm:prSet presAssocID="{5CB550A8-336B-45B0-92D3-7D72A2917726}" presName="titleText2" presStyleLbl="fgAcc1" presStyleIdx="0" presStyleCnt="6" custLinFactY="52898" custLinFactNeighborX="10471" custLinFactNeighborY="100000">
        <dgm:presLayoutVars>
          <dgm:chMax val="0"/>
          <dgm:chPref val="0"/>
        </dgm:presLayoutVars>
      </dgm:prSet>
      <dgm:spPr/>
    </dgm:pt>
    <dgm:pt modelId="{20ED7A8D-8F86-44B1-850C-F0E8D27B21BD}" type="pres">
      <dgm:prSet presAssocID="{5CB550A8-336B-45B0-92D3-7D72A2917726}" presName="rootConnector" presStyleLbl="node2" presStyleIdx="0" presStyleCnt="0"/>
      <dgm:spPr/>
    </dgm:pt>
    <dgm:pt modelId="{92099F4F-BEA5-4A7D-8A20-F7BEFD2AB7B6}" type="pres">
      <dgm:prSet presAssocID="{5CB550A8-336B-45B0-92D3-7D72A2917726}" presName="hierChild4" presStyleCnt="0"/>
      <dgm:spPr/>
    </dgm:pt>
    <dgm:pt modelId="{BD55C40A-2EE6-4582-B533-99B0D89FD38A}" type="pres">
      <dgm:prSet presAssocID="{5CB550A8-336B-45B0-92D3-7D72A2917726}" presName="hierChild5" presStyleCnt="0"/>
      <dgm:spPr/>
    </dgm:pt>
    <dgm:pt modelId="{265C1067-130F-4E33-A849-3A7499C7CAE0}" type="pres">
      <dgm:prSet presAssocID="{6E6B0103-AB41-45DC-961B-B9EB989AA313}" presName="Name37" presStyleLbl="parChTrans1D2" presStyleIdx="1" presStyleCnt="6"/>
      <dgm:spPr/>
    </dgm:pt>
    <dgm:pt modelId="{C43EA683-3576-4EE8-ABD5-3BFE3BBB3FD8}" type="pres">
      <dgm:prSet presAssocID="{DEEFE3E0-8899-44F6-9039-1A2DC1837906}" presName="hierRoot2" presStyleCnt="0">
        <dgm:presLayoutVars>
          <dgm:hierBranch val="init"/>
        </dgm:presLayoutVars>
      </dgm:prSet>
      <dgm:spPr/>
    </dgm:pt>
    <dgm:pt modelId="{F7B000C0-0310-498D-B01B-3929B32666F2}" type="pres">
      <dgm:prSet presAssocID="{DEEFE3E0-8899-44F6-9039-1A2DC1837906}" presName="rootComposite" presStyleCnt="0"/>
      <dgm:spPr/>
    </dgm:pt>
    <dgm:pt modelId="{98B4911E-0275-41FD-ADB5-40A461A29926}" type="pres">
      <dgm:prSet presAssocID="{DEEFE3E0-8899-44F6-9039-1A2DC1837906}" presName="rootText" presStyleLbl="node1" presStyleIdx="1" presStyleCnt="6" custScaleY="212088">
        <dgm:presLayoutVars>
          <dgm:chMax/>
          <dgm:chPref val="3"/>
        </dgm:presLayoutVars>
      </dgm:prSet>
      <dgm:spPr/>
    </dgm:pt>
    <dgm:pt modelId="{53B60104-8431-41BF-A701-10497090FDDE}" type="pres">
      <dgm:prSet presAssocID="{DEEFE3E0-8899-44F6-9039-1A2DC1837906}" presName="titleText2" presStyleLbl="fgAcc1" presStyleIdx="1" presStyleCnt="6" custLinFactY="52898" custLinFactNeighborX="10471" custLinFactNeighborY="100000">
        <dgm:presLayoutVars>
          <dgm:chMax val="0"/>
          <dgm:chPref val="0"/>
        </dgm:presLayoutVars>
      </dgm:prSet>
      <dgm:spPr/>
    </dgm:pt>
    <dgm:pt modelId="{A9EBE5AE-CEB4-42E3-9938-F5D2B8E2CF40}" type="pres">
      <dgm:prSet presAssocID="{DEEFE3E0-8899-44F6-9039-1A2DC1837906}" presName="rootConnector" presStyleLbl="node2" presStyleIdx="0" presStyleCnt="0"/>
      <dgm:spPr/>
    </dgm:pt>
    <dgm:pt modelId="{242C5E5E-6F18-462D-8496-3719EACA399F}" type="pres">
      <dgm:prSet presAssocID="{DEEFE3E0-8899-44F6-9039-1A2DC1837906}" presName="hierChild4" presStyleCnt="0"/>
      <dgm:spPr/>
    </dgm:pt>
    <dgm:pt modelId="{D17591D9-E7DB-4B6F-B47B-E910EF75442A}" type="pres">
      <dgm:prSet presAssocID="{DEEFE3E0-8899-44F6-9039-1A2DC1837906}" presName="hierChild5" presStyleCnt="0"/>
      <dgm:spPr/>
    </dgm:pt>
    <dgm:pt modelId="{C3AFA7A4-641F-4AC7-B8B9-6C7362F5BDA4}" type="pres">
      <dgm:prSet presAssocID="{B34BC34C-B6E3-4771-9EAC-A25D6084DC68}" presName="Name37" presStyleLbl="parChTrans1D2" presStyleIdx="2" presStyleCnt="6"/>
      <dgm:spPr/>
    </dgm:pt>
    <dgm:pt modelId="{1B9612FD-8F7A-4247-BBB1-DBEB96631BEB}" type="pres">
      <dgm:prSet presAssocID="{34590757-28FE-4F3E-BB3B-4D54F3A83C5D}" presName="hierRoot2" presStyleCnt="0">
        <dgm:presLayoutVars>
          <dgm:hierBranch val="init"/>
        </dgm:presLayoutVars>
      </dgm:prSet>
      <dgm:spPr/>
    </dgm:pt>
    <dgm:pt modelId="{E84BA1EF-7912-40ED-AEF0-B2F45651939D}" type="pres">
      <dgm:prSet presAssocID="{34590757-28FE-4F3E-BB3B-4D54F3A83C5D}" presName="rootComposite" presStyleCnt="0"/>
      <dgm:spPr/>
    </dgm:pt>
    <dgm:pt modelId="{B612B720-F055-4B27-8A61-C8D5771F0BE6}" type="pres">
      <dgm:prSet presAssocID="{34590757-28FE-4F3E-BB3B-4D54F3A83C5D}" presName="rootText" presStyleLbl="node1" presStyleIdx="2" presStyleCnt="6" custScaleY="212088">
        <dgm:presLayoutVars>
          <dgm:chMax/>
          <dgm:chPref val="3"/>
        </dgm:presLayoutVars>
      </dgm:prSet>
      <dgm:spPr/>
    </dgm:pt>
    <dgm:pt modelId="{6D3AD434-B613-48F8-9B9C-85E8933642FD}" type="pres">
      <dgm:prSet presAssocID="{34590757-28FE-4F3E-BB3B-4D54F3A83C5D}" presName="titleText2" presStyleLbl="fgAcc1" presStyleIdx="2" presStyleCnt="6" custLinFactY="52898" custLinFactNeighborX="10471" custLinFactNeighborY="100000">
        <dgm:presLayoutVars>
          <dgm:chMax val="0"/>
          <dgm:chPref val="0"/>
        </dgm:presLayoutVars>
      </dgm:prSet>
      <dgm:spPr/>
    </dgm:pt>
    <dgm:pt modelId="{81D8B78B-10AF-4C06-BB5F-4F2339B0FC9C}" type="pres">
      <dgm:prSet presAssocID="{34590757-28FE-4F3E-BB3B-4D54F3A83C5D}" presName="rootConnector" presStyleLbl="node2" presStyleIdx="0" presStyleCnt="0"/>
      <dgm:spPr/>
    </dgm:pt>
    <dgm:pt modelId="{EEEFE03D-BE77-4AE6-A3E8-E4F5975288E2}" type="pres">
      <dgm:prSet presAssocID="{34590757-28FE-4F3E-BB3B-4D54F3A83C5D}" presName="hierChild4" presStyleCnt="0"/>
      <dgm:spPr/>
    </dgm:pt>
    <dgm:pt modelId="{53D79EBC-3B8D-42E4-85BD-895F7308B4DE}" type="pres">
      <dgm:prSet presAssocID="{34590757-28FE-4F3E-BB3B-4D54F3A83C5D}" presName="hierChild5" presStyleCnt="0"/>
      <dgm:spPr/>
    </dgm:pt>
    <dgm:pt modelId="{A7F4BA63-5770-4BE6-833F-895AAC8AE519}" type="pres">
      <dgm:prSet presAssocID="{B6D58261-F2F7-468B-87A1-B71EE84B0D5D}" presName="Name37" presStyleLbl="parChTrans1D2" presStyleIdx="3" presStyleCnt="6"/>
      <dgm:spPr/>
    </dgm:pt>
    <dgm:pt modelId="{00350FA5-293E-4707-B3A2-63FF8DAD1797}" type="pres">
      <dgm:prSet presAssocID="{3E12E93A-C853-450D-9913-BCDF86C3AF5F}" presName="hierRoot2" presStyleCnt="0">
        <dgm:presLayoutVars>
          <dgm:hierBranch val="init"/>
        </dgm:presLayoutVars>
      </dgm:prSet>
      <dgm:spPr/>
    </dgm:pt>
    <dgm:pt modelId="{FF72D304-01B0-4FC5-8065-388DD1408DBC}" type="pres">
      <dgm:prSet presAssocID="{3E12E93A-C853-450D-9913-BCDF86C3AF5F}" presName="rootComposite" presStyleCnt="0"/>
      <dgm:spPr/>
    </dgm:pt>
    <dgm:pt modelId="{4F98726E-0787-436A-911B-5386BAA7E58A}" type="pres">
      <dgm:prSet presAssocID="{3E12E93A-C853-450D-9913-BCDF86C3AF5F}" presName="rootText" presStyleLbl="node1" presStyleIdx="3" presStyleCnt="6" custScaleY="212088">
        <dgm:presLayoutVars>
          <dgm:chMax/>
          <dgm:chPref val="3"/>
        </dgm:presLayoutVars>
      </dgm:prSet>
      <dgm:spPr/>
    </dgm:pt>
    <dgm:pt modelId="{EB395A1C-17A8-4A20-BD26-12BF14E251A1}" type="pres">
      <dgm:prSet presAssocID="{3E12E93A-C853-450D-9913-BCDF86C3AF5F}" presName="titleText2" presStyleLbl="fgAcc1" presStyleIdx="3" presStyleCnt="6" custLinFactY="52898" custLinFactNeighborX="10471" custLinFactNeighborY="100000">
        <dgm:presLayoutVars>
          <dgm:chMax val="0"/>
          <dgm:chPref val="0"/>
        </dgm:presLayoutVars>
      </dgm:prSet>
      <dgm:spPr/>
    </dgm:pt>
    <dgm:pt modelId="{4B355B3E-D036-483C-AFE8-E2BD02350112}" type="pres">
      <dgm:prSet presAssocID="{3E12E93A-C853-450D-9913-BCDF86C3AF5F}" presName="rootConnector" presStyleLbl="node2" presStyleIdx="0" presStyleCnt="0"/>
      <dgm:spPr/>
    </dgm:pt>
    <dgm:pt modelId="{21285A81-C5B8-4979-9750-41B275D879D5}" type="pres">
      <dgm:prSet presAssocID="{3E12E93A-C853-450D-9913-BCDF86C3AF5F}" presName="hierChild4" presStyleCnt="0"/>
      <dgm:spPr/>
    </dgm:pt>
    <dgm:pt modelId="{A742F4D1-007F-4864-8C14-998145710DF1}" type="pres">
      <dgm:prSet presAssocID="{3E12E93A-C853-450D-9913-BCDF86C3AF5F}" presName="hierChild5" presStyleCnt="0"/>
      <dgm:spPr/>
    </dgm:pt>
    <dgm:pt modelId="{40A3E196-E3E1-4020-847E-72191F8E6EC8}" type="pres">
      <dgm:prSet presAssocID="{5B73E526-C0DD-45D9-ACF3-51F11931C36F}" presName="Name37" presStyleLbl="parChTrans1D2" presStyleIdx="4" presStyleCnt="6"/>
      <dgm:spPr/>
    </dgm:pt>
    <dgm:pt modelId="{92F5D060-E7A2-49E2-9C1A-42A4C4E0673C}" type="pres">
      <dgm:prSet presAssocID="{12EBFAC2-4925-47A8-80DF-E335898FC5FB}" presName="hierRoot2" presStyleCnt="0">
        <dgm:presLayoutVars>
          <dgm:hierBranch val="init"/>
        </dgm:presLayoutVars>
      </dgm:prSet>
      <dgm:spPr/>
    </dgm:pt>
    <dgm:pt modelId="{41571144-473E-4D88-836D-A17B94E82BA6}" type="pres">
      <dgm:prSet presAssocID="{12EBFAC2-4925-47A8-80DF-E335898FC5FB}" presName="rootComposite" presStyleCnt="0"/>
      <dgm:spPr/>
    </dgm:pt>
    <dgm:pt modelId="{B1ADEC07-E53E-4D37-B248-C1DAE10F577C}" type="pres">
      <dgm:prSet presAssocID="{12EBFAC2-4925-47A8-80DF-E335898FC5FB}" presName="rootText" presStyleLbl="node1" presStyleIdx="4" presStyleCnt="6" custScaleY="212088">
        <dgm:presLayoutVars>
          <dgm:chMax/>
          <dgm:chPref val="3"/>
        </dgm:presLayoutVars>
      </dgm:prSet>
      <dgm:spPr/>
    </dgm:pt>
    <dgm:pt modelId="{614E106D-0776-4B60-B26D-99C80F524D6D}" type="pres">
      <dgm:prSet presAssocID="{12EBFAC2-4925-47A8-80DF-E335898FC5FB}" presName="titleText2" presStyleLbl="fgAcc1" presStyleIdx="4" presStyleCnt="6" custLinFactY="52898" custLinFactNeighborX="10471" custLinFactNeighborY="100000">
        <dgm:presLayoutVars>
          <dgm:chMax val="0"/>
          <dgm:chPref val="0"/>
        </dgm:presLayoutVars>
      </dgm:prSet>
      <dgm:spPr/>
    </dgm:pt>
    <dgm:pt modelId="{060777C9-B1C3-4A66-A667-8E3C0592BAD7}" type="pres">
      <dgm:prSet presAssocID="{12EBFAC2-4925-47A8-80DF-E335898FC5FB}" presName="rootConnector" presStyleLbl="node2" presStyleIdx="0" presStyleCnt="0"/>
      <dgm:spPr/>
    </dgm:pt>
    <dgm:pt modelId="{557D7F44-01DC-41AE-B368-01C26F537217}" type="pres">
      <dgm:prSet presAssocID="{12EBFAC2-4925-47A8-80DF-E335898FC5FB}" presName="hierChild4" presStyleCnt="0"/>
      <dgm:spPr/>
    </dgm:pt>
    <dgm:pt modelId="{BEC3CE6E-7038-4F68-86D5-BC2C87F52AB3}" type="pres">
      <dgm:prSet presAssocID="{12EBFAC2-4925-47A8-80DF-E335898FC5FB}" presName="hierChild5" presStyleCnt="0"/>
      <dgm:spPr/>
    </dgm:pt>
    <dgm:pt modelId="{02D06D8B-88A3-406F-A7BC-EFD17E5A5D39}" type="pres">
      <dgm:prSet presAssocID="{33D69F14-683C-46EE-A5C6-4EE8A6264E89}" presName="Name37" presStyleLbl="parChTrans1D2" presStyleIdx="5" presStyleCnt="6"/>
      <dgm:spPr/>
    </dgm:pt>
    <dgm:pt modelId="{32816473-7CBC-4C97-AC54-83B788504BA0}" type="pres">
      <dgm:prSet presAssocID="{7F91B021-AF12-4D85-B122-CCD219C1E04F}" presName="hierRoot2" presStyleCnt="0">
        <dgm:presLayoutVars>
          <dgm:hierBranch val="init"/>
        </dgm:presLayoutVars>
      </dgm:prSet>
      <dgm:spPr/>
    </dgm:pt>
    <dgm:pt modelId="{2B485F3D-B0ED-4E9F-A5FA-C2B5E0F5E452}" type="pres">
      <dgm:prSet presAssocID="{7F91B021-AF12-4D85-B122-CCD219C1E04F}" presName="rootComposite" presStyleCnt="0"/>
      <dgm:spPr/>
    </dgm:pt>
    <dgm:pt modelId="{637AA079-4A0B-40FD-941D-118C1C264CDC}" type="pres">
      <dgm:prSet presAssocID="{7F91B021-AF12-4D85-B122-CCD219C1E04F}" presName="rootText" presStyleLbl="node1" presStyleIdx="5" presStyleCnt="6" custScaleY="212088">
        <dgm:presLayoutVars>
          <dgm:chMax/>
          <dgm:chPref val="3"/>
        </dgm:presLayoutVars>
      </dgm:prSet>
      <dgm:spPr/>
    </dgm:pt>
    <dgm:pt modelId="{1E412052-9648-4318-8962-8B07B3435675}" type="pres">
      <dgm:prSet presAssocID="{7F91B021-AF12-4D85-B122-CCD219C1E04F}" presName="titleText2" presStyleLbl="fgAcc1" presStyleIdx="5" presStyleCnt="6" custLinFactY="52898" custLinFactNeighborX="10471" custLinFactNeighborY="100000">
        <dgm:presLayoutVars>
          <dgm:chMax val="0"/>
          <dgm:chPref val="0"/>
        </dgm:presLayoutVars>
      </dgm:prSet>
      <dgm:spPr/>
    </dgm:pt>
    <dgm:pt modelId="{17632383-B203-49D9-A8AF-835085233738}" type="pres">
      <dgm:prSet presAssocID="{7F91B021-AF12-4D85-B122-CCD219C1E04F}" presName="rootConnector" presStyleLbl="node2" presStyleIdx="0" presStyleCnt="0"/>
      <dgm:spPr/>
    </dgm:pt>
    <dgm:pt modelId="{1AD0C2EE-09B1-43D4-8DEC-02A00B7A5BAD}" type="pres">
      <dgm:prSet presAssocID="{7F91B021-AF12-4D85-B122-CCD219C1E04F}" presName="hierChild4" presStyleCnt="0"/>
      <dgm:spPr/>
    </dgm:pt>
    <dgm:pt modelId="{C18C94CC-8A92-4B11-AE18-A5A68B024B37}" type="pres">
      <dgm:prSet presAssocID="{7F91B021-AF12-4D85-B122-CCD219C1E04F}" presName="hierChild5" presStyleCnt="0"/>
      <dgm:spPr/>
    </dgm:pt>
    <dgm:pt modelId="{62609DFA-CA56-486B-BD67-172AD58BCEEC}" type="pres">
      <dgm:prSet presAssocID="{A03F1E6D-59DD-4492-9000-1F62045D04DF}" presName="hierChild3" presStyleCnt="0"/>
      <dgm:spPr/>
    </dgm:pt>
  </dgm:ptLst>
  <dgm:cxnLst>
    <dgm:cxn modelId="{26954C17-11D1-4298-85DF-C5A9A9BAFD02}" type="presOf" srcId="{3E12E93A-C853-450D-9913-BCDF86C3AF5F}" destId="{4B355B3E-D036-483C-AFE8-E2BD02350112}" srcOrd="1" destOrd="0" presId="urn:microsoft.com/office/officeart/2008/layout/NameandTitleOrganizationalChart"/>
    <dgm:cxn modelId="{DD812721-4D1B-4F7C-A481-0CAA8B4CA6A2}" type="presOf" srcId="{3E12E93A-C853-450D-9913-BCDF86C3AF5F}" destId="{4F98726E-0787-436A-911B-5386BAA7E58A}" srcOrd="0" destOrd="0" presId="urn:microsoft.com/office/officeart/2008/layout/NameandTitleOrganizationalChart"/>
    <dgm:cxn modelId="{D5FFE021-47E2-4D5E-B0CE-6BFA1347DA66}" srcId="{B8C0C576-A41D-4479-A2C1-850E347E3FF0}" destId="{A03F1E6D-59DD-4492-9000-1F62045D04DF}" srcOrd="0" destOrd="0" parTransId="{04DB0FBB-3D03-40DD-B569-C02DECE4454A}" sibTransId="{434D3D8E-4A59-4D4C-8914-83D9F7E6EBD4}"/>
    <dgm:cxn modelId="{6720732C-2F07-425C-8852-8BBC6CF1EA55}" type="presOf" srcId="{DEEFE3E0-8899-44F6-9039-1A2DC1837906}" destId="{A9EBE5AE-CEB4-42E3-9938-F5D2B8E2CF40}" srcOrd="1" destOrd="0" presId="urn:microsoft.com/office/officeart/2008/layout/NameandTitleOrganizationalChart"/>
    <dgm:cxn modelId="{EE29CC2F-5B81-4982-B516-A11CB31D8010}" srcId="{A03F1E6D-59DD-4492-9000-1F62045D04DF}" destId="{DEEFE3E0-8899-44F6-9039-1A2DC1837906}" srcOrd="1" destOrd="0" parTransId="{6E6B0103-AB41-45DC-961B-B9EB989AA313}" sibTransId="{6DCABCD7-2E55-407A-B00A-CBF9D8CBABC0}"/>
    <dgm:cxn modelId="{EEC0CE39-7C69-4BBA-B501-388BEF8AD239}" srcId="{A03F1E6D-59DD-4492-9000-1F62045D04DF}" destId="{3E12E93A-C853-450D-9913-BCDF86C3AF5F}" srcOrd="3" destOrd="0" parTransId="{B6D58261-F2F7-468B-87A1-B71EE84B0D5D}" sibTransId="{CA981DE7-FB6F-40C1-8ACA-28FA528B2C7B}"/>
    <dgm:cxn modelId="{105BF73A-A732-4A9A-A673-17D6E574EAFF}" type="presOf" srcId="{8F24E466-B847-444D-99B2-135B08A4081B}" destId="{6D3AD434-B613-48F8-9B9C-85E8933642FD}" srcOrd="0" destOrd="0" presId="urn:microsoft.com/office/officeart/2008/layout/NameandTitleOrganizationalChart"/>
    <dgm:cxn modelId="{E4FAE53C-2196-4032-8CB3-B5E19FFFBC4F}" type="presOf" srcId="{6E6B0103-AB41-45DC-961B-B9EB989AA313}" destId="{265C1067-130F-4E33-A849-3A7499C7CAE0}" srcOrd="0" destOrd="0" presId="urn:microsoft.com/office/officeart/2008/layout/NameandTitleOrganizationalChart"/>
    <dgm:cxn modelId="{27EABC3F-384A-44A3-B7BA-C58CB6A72894}" type="presOf" srcId="{B6D58261-F2F7-468B-87A1-B71EE84B0D5D}" destId="{A7F4BA63-5770-4BE6-833F-895AAC8AE519}" srcOrd="0" destOrd="0" presId="urn:microsoft.com/office/officeart/2008/layout/NameandTitleOrganizationalChart"/>
    <dgm:cxn modelId="{DDD94740-32BB-4940-83C4-E6A9ED2DFE12}" type="presOf" srcId="{5CB550A8-336B-45B0-92D3-7D72A2917726}" destId="{20ED7A8D-8F86-44B1-850C-F0E8D27B21BD}" srcOrd="1" destOrd="0" presId="urn:microsoft.com/office/officeart/2008/layout/NameandTitleOrganizationalChart"/>
    <dgm:cxn modelId="{2BF83365-279E-44A6-8AB1-D93ECE23D71D}" srcId="{A03F1E6D-59DD-4492-9000-1F62045D04DF}" destId="{12EBFAC2-4925-47A8-80DF-E335898FC5FB}" srcOrd="4" destOrd="0" parTransId="{5B73E526-C0DD-45D9-ACF3-51F11931C36F}" sibTransId="{EA536695-2EB2-4B2A-8C6D-A44A09173139}"/>
    <dgm:cxn modelId="{6CCA1A66-AF02-4886-9B34-6F14D2E74EA5}" type="presOf" srcId="{12EBFAC2-4925-47A8-80DF-E335898FC5FB}" destId="{B1ADEC07-E53E-4D37-B248-C1DAE10F577C}" srcOrd="0" destOrd="0" presId="urn:microsoft.com/office/officeart/2008/layout/NameandTitleOrganizationalChart"/>
    <dgm:cxn modelId="{619A7746-00A3-4353-B4DA-0E2129015270}" type="presOf" srcId="{DEEFE3E0-8899-44F6-9039-1A2DC1837906}" destId="{98B4911E-0275-41FD-ADB5-40A461A29926}" srcOrd="0" destOrd="0" presId="urn:microsoft.com/office/officeart/2008/layout/NameandTitleOrganizationalChart"/>
    <dgm:cxn modelId="{36FAB648-BBA3-4AA9-91F5-C05F008372D6}" type="presOf" srcId="{34590757-28FE-4F3E-BB3B-4D54F3A83C5D}" destId="{81D8B78B-10AF-4C06-BB5F-4F2339B0FC9C}" srcOrd="1" destOrd="0" presId="urn:microsoft.com/office/officeart/2008/layout/NameandTitleOrganizationalChart"/>
    <dgm:cxn modelId="{F0A4A76D-1D7E-4ED9-83BC-FB6E0772C8AF}" type="presOf" srcId="{A03F1E6D-59DD-4492-9000-1F62045D04DF}" destId="{AE9BD48F-E798-4CB2-ABCE-4FBFCE314A36}" srcOrd="1" destOrd="0" presId="urn:microsoft.com/office/officeart/2008/layout/NameandTitleOrganizationalChart"/>
    <dgm:cxn modelId="{7326736E-772A-4CA2-9BB9-966E77574F75}" type="presOf" srcId="{6DCABCD7-2E55-407A-B00A-CBF9D8CBABC0}" destId="{53B60104-8431-41BF-A701-10497090FDDE}" srcOrd="0" destOrd="0" presId="urn:microsoft.com/office/officeart/2008/layout/NameandTitleOrganizationalChart"/>
    <dgm:cxn modelId="{E68CC56E-D5C4-4726-9002-86C22807819A}" type="presOf" srcId="{B8C0C576-A41D-4479-A2C1-850E347E3FF0}" destId="{F34BA2F2-538B-403D-A6CD-B573AF3AC12C}" srcOrd="0" destOrd="0" presId="urn:microsoft.com/office/officeart/2008/layout/NameandTitleOrganizationalChart"/>
    <dgm:cxn modelId="{42A31156-7DE4-4032-99CE-BF854726647D}" type="presOf" srcId="{12EBFAC2-4925-47A8-80DF-E335898FC5FB}" destId="{060777C9-B1C3-4A66-A667-8E3C0592BAD7}" srcOrd="1" destOrd="0" presId="urn:microsoft.com/office/officeart/2008/layout/NameandTitleOrganizationalChart"/>
    <dgm:cxn modelId="{DF67B881-FC77-4181-95D8-AA1336DB37B5}" type="presOf" srcId="{34590757-28FE-4F3E-BB3B-4D54F3A83C5D}" destId="{B612B720-F055-4B27-8A61-C8D5771F0BE6}" srcOrd="0" destOrd="0" presId="urn:microsoft.com/office/officeart/2008/layout/NameandTitleOrganizationalChart"/>
    <dgm:cxn modelId="{D9BE8683-5810-402F-B35F-A12F089DE71F}" type="presOf" srcId="{8B1DF3D8-C446-45D0-A1BE-EB9125BB664E}" destId="{6A3BBCFF-08CE-4EC7-B136-AC7C154E5757}" srcOrd="0" destOrd="0" presId="urn:microsoft.com/office/officeart/2008/layout/NameandTitleOrganizationalChart"/>
    <dgm:cxn modelId="{778B378B-957F-478C-874A-7447A3CBD934}" type="presOf" srcId="{7F91B021-AF12-4D85-B122-CCD219C1E04F}" destId="{17632383-B203-49D9-A8AF-835085233738}" srcOrd="1" destOrd="0" presId="urn:microsoft.com/office/officeart/2008/layout/NameandTitleOrganizationalChart"/>
    <dgm:cxn modelId="{5120FC8E-E8B1-4B95-BB4A-5EC9860CCE6A}" type="presOf" srcId="{EA536695-2EB2-4B2A-8C6D-A44A09173139}" destId="{614E106D-0776-4B60-B26D-99C80F524D6D}" srcOrd="0" destOrd="0" presId="urn:microsoft.com/office/officeart/2008/layout/NameandTitleOrganizationalChart"/>
    <dgm:cxn modelId="{A0F8A09D-E907-47D5-BF71-DE36A6B01B68}" type="presOf" srcId="{434D3D8E-4A59-4D4C-8914-83D9F7E6EBD4}" destId="{B89F1F8A-16CB-4C57-8D0A-E62C4997F5B4}" srcOrd="0" destOrd="0" presId="urn:microsoft.com/office/officeart/2008/layout/NameandTitleOrganizationalChart"/>
    <dgm:cxn modelId="{2685C3A4-6D0B-4E11-93F5-16D16704E613}" type="presOf" srcId="{DB2E6E7B-483B-4887-9E06-6613C23ACA1D}" destId="{1E412052-9648-4318-8962-8B07B3435675}" srcOrd="0" destOrd="0" presId="urn:microsoft.com/office/officeart/2008/layout/NameandTitleOrganizationalChart"/>
    <dgm:cxn modelId="{3D0B35C8-F890-4D4A-9B51-E284BCB9DE71}" srcId="{A03F1E6D-59DD-4492-9000-1F62045D04DF}" destId="{7F91B021-AF12-4D85-B122-CCD219C1E04F}" srcOrd="5" destOrd="0" parTransId="{33D69F14-683C-46EE-A5C6-4EE8A6264E89}" sibTransId="{DB2E6E7B-483B-4887-9E06-6613C23ACA1D}"/>
    <dgm:cxn modelId="{3CBB99CD-FE32-4855-9C75-82FCBFA9199A}" type="presOf" srcId="{545FECA3-3B5B-47F9-A41F-600D5FA9D267}" destId="{334D69F6-09BE-4B31-A16B-602A4B92AF2B}" srcOrd="0" destOrd="0" presId="urn:microsoft.com/office/officeart/2008/layout/NameandTitleOrganizationalChart"/>
    <dgm:cxn modelId="{6EB1A4CD-42FC-4D79-9B83-E45E6E866FC8}" type="presOf" srcId="{CA981DE7-FB6F-40C1-8ACA-28FA528B2C7B}" destId="{EB395A1C-17A8-4A20-BD26-12BF14E251A1}" srcOrd="0" destOrd="0" presId="urn:microsoft.com/office/officeart/2008/layout/NameandTitleOrganizationalChart"/>
    <dgm:cxn modelId="{3DB063D2-DF08-48E6-A06F-3067D452CEF2}" type="presOf" srcId="{5CB550A8-336B-45B0-92D3-7D72A2917726}" destId="{30AA2B67-8673-4DD3-B537-1DA6962A79B6}" srcOrd="0" destOrd="0" presId="urn:microsoft.com/office/officeart/2008/layout/NameandTitleOrganizationalChart"/>
    <dgm:cxn modelId="{4F7A4FD2-8969-4F79-B889-0FB89A1BE1C8}" srcId="{A03F1E6D-59DD-4492-9000-1F62045D04DF}" destId="{34590757-28FE-4F3E-BB3B-4D54F3A83C5D}" srcOrd="2" destOrd="0" parTransId="{B34BC34C-B6E3-4771-9EAC-A25D6084DC68}" sibTransId="{8F24E466-B847-444D-99B2-135B08A4081B}"/>
    <dgm:cxn modelId="{25B8A5D4-AB9E-4F1B-A9D4-0DA4803F4419}" type="presOf" srcId="{7F91B021-AF12-4D85-B122-CCD219C1E04F}" destId="{637AA079-4A0B-40FD-941D-118C1C264CDC}" srcOrd="0" destOrd="0" presId="urn:microsoft.com/office/officeart/2008/layout/NameandTitleOrganizationalChart"/>
    <dgm:cxn modelId="{91156FD5-603E-4856-AF35-461943C77D24}" type="presOf" srcId="{B34BC34C-B6E3-4771-9EAC-A25D6084DC68}" destId="{C3AFA7A4-641F-4AC7-B8B9-6C7362F5BDA4}" srcOrd="0" destOrd="0" presId="urn:microsoft.com/office/officeart/2008/layout/NameandTitleOrganizationalChart"/>
    <dgm:cxn modelId="{008972E0-92F0-4881-9D6C-1A0826F47500}" type="presOf" srcId="{5B73E526-C0DD-45D9-ACF3-51F11931C36F}" destId="{40A3E196-E3E1-4020-847E-72191F8E6EC8}" srcOrd="0" destOrd="0" presId="urn:microsoft.com/office/officeart/2008/layout/NameandTitleOrganizationalChart"/>
    <dgm:cxn modelId="{FF0D81E5-70BE-48A7-ABC0-6F3C7808970C}" srcId="{A03F1E6D-59DD-4492-9000-1F62045D04DF}" destId="{5CB550A8-336B-45B0-92D3-7D72A2917726}" srcOrd="0" destOrd="0" parTransId="{8B1DF3D8-C446-45D0-A1BE-EB9125BB664E}" sibTransId="{545FECA3-3B5B-47F9-A41F-600D5FA9D267}"/>
    <dgm:cxn modelId="{40E368F3-4E88-4E3B-BB05-3CDD4835F2AB}" type="presOf" srcId="{A03F1E6D-59DD-4492-9000-1F62045D04DF}" destId="{A8ABA08E-71BA-4D9E-B6DA-D5352DEAD18B}" srcOrd="0" destOrd="0" presId="urn:microsoft.com/office/officeart/2008/layout/NameandTitleOrganizationalChart"/>
    <dgm:cxn modelId="{E844C8F6-7DE4-4F8B-A792-2CF244360C83}" type="presOf" srcId="{33D69F14-683C-46EE-A5C6-4EE8A6264E89}" destId="{02D06D8B-88A3-406F-A7BC-EFD17E5A5D39}" srcOrd="0" destOrd="0" presId="urn:microsoft.com/office/officeart/2008/layout/NameandTitleOrganizationalChart"/>
    <dgm:cxn modelId="{6556380C-0529-46CF-9B2B-2817725072C3}" type="presParOf" srcId="{F34BA2F2-538B-403D-A6CD-B573AF3AC12C}" destId="{0F19AD50-9DAF-4054-8A2D-D998C7ABB9DC}" srcOrd="0" destOrd="0" presId="urn:microsoft.com/office/officeart/2008/layout/NameandTitleOrganizationalChart"/>
    <dgm:cxn modelId="{DBED3F96-DDC5-4D8F-88A8-82BAE1D9A1D7}" type="presParOf" srcId="{0F19AD50-9DAF-4054-8A2D-D998C7ABB9DC}" destId="{FF027FB1-DAD0-4891-9E54-3242F07C4FD9}" srcOrd="0" destOrd="0" presId="urn:microsoft.com/office/officeart/2008/layout/NameandTitleOrganizationalChart"/>
    <dgm:cxn modelId="{CB49522F-C812-49FE-87E4-513E451F2904}" type="presParOf" srcId="{FF027FB1-DAD0-4891-9E54-3242F07C4FD9}" destId="{A8ABA08E-71BA-4D9E-B6DA-D5352DEAD18B}" srcOrd="0" destOrd="0" presId="urn:microsoft.com/office/officeart/2008/layout/NameandTitleOrganizationalChart"/>
    <dgm:cxn modelId="{A067C89A-D942-4E52-A15A-DE9596420437}" type="presParOf" srcId="{FF027FB1-DAD0-4891-9E54-3242F07C4FD9}" destId="{B89F1F8A-16CB-4C57-8D0A-E62C4997F5B4}" srcOrd="1" destOrd="0" presId="urn:microsoft.com/office/officeart/2008/layout/NameandTitleOrganizationalChart"/>
    <dgm:cxn modelId="{93ED55EF-1B00-4B4F-ACEA-1731348A5EF3}" type="presParOf" srcId="{FF027FB1-DAD0-4891-9E54-3242F07C4FD9}" destId="{AE9BD48F-E798-4CB2-ABCE-4FBFCE314A36}" srcOrd="2" destOrd="0" presId="urn:microsoft.com/office/officeart/2008/layout/NameandTitleOrganizationalChart"/>
    <dgm:cxn modelId="{E03E74AD-842A-4D14-A245-A619C5053EB0}" type="presParOf" srcId="{0F19AD50-9DAF-4054-8A2D-D998C7ABB9DC}" destId="{CD58FDCA-902F-4978-8BF3-BB099663CFB9}" srcOrd="1" destOrd="0" presId="urn:microsoft.com/office/officeart/2008/layout/NameandTitleOrganizationalChart"/>
    <dgm:cxn modelId="{2B42506C-ACE7-4A5F-A01D-6E4DB97D9A8D}" type="presParOf" srcId="{CD58FDCA-902F-4978-8BF3-BB099663CFB9}" destId="{6A3BBCFF-08CE-4EC7-B136-AC7C154E5757}" srcOrd="0" destOrd="0" presId="urn:microsoft.com/office/officeart/2008/layout/NameandTitleOrganizationalChart"/>
    <dgm:cxn modelId="{DFBDAE7F-6DBB-4CFE-8B44-AAC77B976384}" type="presParOf" srcId="{CD58FDCA-902F-4978-8BF3-BB099663CFB9}" destId="{D4D8D369-F82A-44F7-8E07-B9106CB98C14}" srcOrd="1" destOrd="0" presId="urn:microsoft.com/office/officeart/2008/layout/NameandTitleOrganizationalChart"/>
    <dgm:cxn modelId="{561916C0-CB4E-42E1-8DA3-AFFA785D877A}" type="presParOf" srcId="{D4D8D369-F82A-44F7-8E07-B9106CB98C14}" destId="{FE7720BB-9773-494A-B7AF-49B0EA00BA25}" srcOrd="0" destOrd="0" presId="urn:microsoft.com/office/officeart/2008/layout/NameandTitleOrganizationalChart"/>
    <dgm:cxn modelId="{7CEF275E-3FA8-4A45-8624-6E13F580C180}" type="presParOf" srcId="{FE7720BB-9773-494A-B7AF-49B0EA00BA25}" destId="{30AA2B67-8673-4DD3-B537-1DA6962A79B6}" srcOrd="0" destOrd="0" presId="urn:microsoft.com/office/officeart/2008/layout/NameandTitleOrganizationalChart"/>
    <dgm:cxn modelId="{8C706814-0F3C-4228-BBC0-CE3465F2723C}" type="presParOf" srcId="{FE7720BB-9773-494A-B7AF-49B0EA00BA25}" destId="{334D69F6-09BE-4B31-A16B-602A4B92AF2B}" srcOrd="1" destOrd="0" presId="urn:microsoft.com/office/officeart/2008/layout/NameandTitleOrganizationalChart"/>
    <dgm:cxn modelId="{DA482C45-74B4-47AB-87E5-C64414C0F51A}" type="presParOf" srcId="{FE7720BB-9773-494A-B7AF-49B0EA00BA25}" destId="{20ED7A8D-8F86-44B1-850C-F0E8D27B21BD}" srcOrd="2" destOrd="0" presId="urn:microsoft.com/office/officeart/2008/layout/NameandTitleOrganizationalChart"/>
    <dgm:cxn modelId="{727E494F-B212-4166-B125-7E315BC411FF}" type="presParOf" srcId="{D4D8D369-F82A-44F7-8E07-B9106CB98C14}" destId="{92099F4F-BEA5-4A7D-8A20-F7BEFD2AB7B6}" srcOrd="1" destOrd="0" presId="urn:microsoft.com/office/officeart/2008/layout/NameandTitleOrganizationalChart"/>
    <dgm:cxn modelId="{AC29F9EB-38E3-49DD-91DC-097EE386A418}" type="presParOf" srcId="{D4D8D369-F82A-44F7-8E07-B9106CB98C14}" destId="{BD55C40A-2EE6-4582-B533-99B0D89FD38A}" srcOrd="2" destOrd="0" presId="urn:microsoft.com/office/officeart/2008/layout/NameandTitleOrganizationalChart"/>
    <dgm:cxn modelId="{21AC064E-050D-4D07-8083-0D74C01FE5B5}" type="presParOf" srcId="{CD58FDCA-902F-4978-8BF3-BB099663CFB9}" destId="{265C1067-130F-4E33-A849-3A7499C7CAE0}" srcOrd="2" destOrd="0" presId="urn:microsoft.com/office/officeart/2008/layout/NameandTitleOrganizationalChart"/>
    <dgm:cxn modelId="{DABB0E5D-466B-451B-9341-077C010C7291}" type="presParOf" srcId="{CD58FDCA-902F-4978-8BF3-BB099663CFB9}" destId="{C43EA683-3576-4EE8-ABD5-3BFE3BBB3FD8}" srcOrd="3" destOrd="0" presId="urn:microsoft.com/office/officeart/2008/layout/NameandTitleOrganizationalChart"/>
    <dgm:cxn modelId="{2A09BB18-00F0-48C8-8FD9-A6F9E77E0C87}" type="presParOf" srcId="{C43EA683-3576-4EE8-ABD5-3BFE3BBB3FD8}" destId="{F7B000C0-0310-498D-B01B-3929B32666F2}" srcOrd="0" destOrd="0" presId="urn:microsoft.com/office/officeart/2008/layout/NameandTitleOrganizationalChart"/>
    <dgm:cxn modelId="{4755AB0D-4BB5-4902-BCD7-A03CE6B9F9EB}" type="presParOf" srcId="{F7B000C0-0310-498D-B01B-3929B32666F2}" destId="{98B4911E-0275-41FD-ADB5-40A461A29926}" srcOrd="0" destOrd="0" presId="urn:microsoft.com/office/officeart/2008/layout/NameandTitleOrganizationalChart"/>
    <dgm:cxn modelId="{4BE52103-C4B6-4B1A-8498-8C6346D68A1C}" type="presParOf" srcId="{F7B000C0-0310-498D-B01B-3929B32666F2}" destId="{53B60104-8431-41BF-A701-10497090FDDE}" srcOrd="1" destOrd="0" presId="urn:microsoft.com/office/officeart/2008/layout/NameandTitleOrganizationalChart"/>
    <dgm:cxn modelId="{FA639298-CDCC-4B92-A59D-7317BF744619}" type="presParOf" srcId="{F7B000C0-0310-498D-B01B-3929B32666F2}" destId="{A9EBE5AE-CEB4-42E3-9938-F5D2B8E2CF40}" srcOrd="2" destOrd="0" presId="urn:microsoft.com/office/officeart/2008/layout/NameandTitleOrganizationalChart"/>
    <dgm:cxn modelId="{3C651E9D-DCF5-4A89-B666-772371AB0DE4}" type="presParOf" srcId="{C43EA683-3576-4EE8-ABD5-3BFE3BBB3FD8}" destId="{242C5E5E-6F18-462D-8496-3719EACA399F}" srcOrd="1" destOrd="0" presId="urn:microsoft.com/office/officeart/2008/layout/NameandTitleOrganizationalChart"/>
    <dgm:cxn modelId="{B0CB4B44-B403-421C-9501-765E9962BC6F}" type="presParOf" srcId="{C43EA683-3576-4EE8-ABD5-3BFE3BBB3FD8}" destId="{D17591D9-E7DB-4B6F-B47B-E910EF75442A}" srcOrd="2" destOrd="0" presId="urn:microsoft.com/office/officeart/2008/layout/NameandTitleOrganizationalChart"/>
    <dgm:cxn modelId="{11C6BA85-DCED-42CB-824C-2D15DD03168D}" type="presParOf" srcId="{CD58FDCA-902F-4978-8BF3-BB099663CFB9}" destId="{C3AFA7A4-641F-4AC7-B8B9-6C7362F5BDA4}" srcOrd="4" destOrd="0" presId="urn:microsoft.com/office/officeart/2008/layout/NameandTitleOrganizationalChart"/>
    <dgm:cxn modelId="{86A9192B-D61B-46CD-A77B-139824922A4B}" type="presParOf" srcId="{CD58FDCA-902F-4978-8BF3-BB099663CFB9}" destId="{1B9612FD-8F7A-4247-BBB1-DBEB96631BEB}" srcOrd="5" destOrd="0" presId="urn:microsoft.com/office/officeart/2008/layout/NameandTitleOrganizationalChart"/>
    <dgm:cxn modelId="{0372BF61-3847-471D-867C-A375D5977D53}" type="presParOf" srcId="{1B9612FD-8F7A-4247-BBB1-DBEB96631BEB}" destId="{E84BA1EF-7912-40ED-AEF0-B2F45651939D}" srcOrd="0" destOrd="0" presId="urn:microsoft.com/office/officeart/2008/layout/NameandTitleOrganizationalChart"/>
    <dgm:cxn modelId="{88FB5575-7A27-4942-87BF-DD3CE04B4807}" type="presParOf" srcId="{E84BA1EF-7912-40ED-AEF0-B2F45651939D}" destId="{B612B720-F055-4B27-8A61-C8D5771F0BE6}" srcOrd="0" destOrd="0" presId="urn:microsoft.com/office/officeart/2008/layout/NameandTitleOrganizationalChart"/>
    <dgm:cxn modelId="{4F82B956-2452-4E0C-BE98-43506CBF774E}" type="presParOf" srcId="{E84BA1EF-7912-40ED-AEF0-B2F45651939D}" destId="{6D3AD434-B613-48F8-9B9C-85E8933642FD}" srcOrd="1" destOrd="0" presId="urn:microsoft.com/office/officeart/2008/layout/NameandTitleOrganizationalChart"/>
    <dgm:cxn modelId="{85C25555-3D51-445F-924B-B69A414011DB}" type="presParOf" srcId="{E84BA1EF-7912-40ED-AEF0-B2F45651939D}" destId="{81D8B78B-10AF-4C06-BB5F-4F2339B0FC9C}" srcOrd="2" destOrd="0" presId="urn:microsoft.com/office/officeart/2008/layout/NameandTitleOrganizationalChart"/>
    <dgm:cxn modelId="{30A3C364-3864-4372-8D92-80C0DD6CFF75}" type="presParOf" srcId="{1B9612FD-8F7A-4247-BBB1-DBEB96631BEB}" destId="{EEEFE03D-BE77-4AE6-A3E8-E4F5975288E2}" srcOrd="1" destOrd="0" presId="urn:microsoft.com/office/officeart/2008/layout/NameandTitleOrganizationalChart"/>
    <dgm:cxn modelId="{5F4B179A-6D18-458B-9EBD-E44B998C2371}" type="presParOf" srcId="{1B9612FD-8F7A-4247-BBB1-DBEB96631BEB}" destId="{53D79EBC-3B8D-42E4-85BD-895F7308B4DE}" srcOrd="2" destOrd="0" presId="urn:microsoft.com/office/officeart/2008/layout/NameandTitleOrganizationalChart"/>
    <dgm:cxn modelId="{6FDD08F8-101E-4DFA-9A7C-779D6D8B022A}" type="presParOf" srcId="{CD58FDCA-902F-4978-8BF3-BB099663CFB9}" destId="{A7F4BA63-5770-4BE6-833F-895AAC8AE519}" srcOrd="6" destOrd="0" presId="urn:microsoft.com/office/officeart/2008/layout/NameandTitleOrganizationalChart"/>
    <dgm:cxn modelId="{E2329C30-AC42-47AB-BE4E-2A691ED0A1DB}" type="presParOf" srcId="{CD58FDCA-902F-4978-8BF3-BB099663CFB9}" destId="{00350FA5-293E-4707-B3A2-63FF8DAD1797}" srcOrd="7" destOrd="0" presId="urn:microsoft.com/office/officeart/2008/layout/NameandTitleOrganizationalChart"/>
    <dgm:cxn modelId="{C7C1161D-5483-4697-A646-5D84AD23EDF3}" type="presParOf" srcId="{00350FA5-293E-4707-B3A2-63FF8DAD1797}" destId="{FF72D304-01B0-4FC5-8065-388DD1408DBC}" srcOrd="0" destOrd="0" presId="urn:microsoft.com/office/officeart/2008/layout/NameandTitleOrganizationalChart"/>
    <dgm:cxn modelId="{3C5360DF-BF40-478E-918F-C59DB10A129F}" type="presParOf" srcId="{FF72D304-01B0-4FC5-8065-388DD1408DBC}" destId="{4F98726E-0787-436A-911B-5386BAA7E58A}" srcOrd="0" destOrd="0" presId="urn:microsoft.com/office/officeart/2008/layout/NameandTitleOrganizationalChart"/>
    <dgm:cxn modelId="{FCD7B4A6-DB98-4652-B787-BB3690979F79}" type="presParOf" srcId="{FF72D304-01B0-4FC5-8065-388DD1408DBC}" destId="{EB395A1C-17A8-4A20-BD26-12BF14E251A1}" srcOrd="1" destOrd="0" presId="urn:microsoft.com/office/officeart/2008/layout/NameandTitleOrganizationalChart"/>
    <dgm:cxn modelId="{C0622B26-D4D7-4FFC-BC87-51C15D336472}" type="presParOf" srcId="{FF72D304-01B0-4FC5-8065-388DD1408DBC}" destId="{4B355B3E-D036-483C-AFE8-E2BD02350112}" srcOrd="2" destOrd="0" presId="urn:microsoft.com/office/officeart/2008/layout/NameandTitleOrganizationalChart"/>
    <dgm:cxn modelId="{656615E8-B1FF-4748-B367-A51CD0E8CB76}" type="presParOf" srcId="{00350FA5-293E-4707-B3A2-63FF8DAD1797}" destId="{21285A81-C5B8-4979-9750-41B275D879D5}" srcOrd="1" destOrd="0" presId="urn:microsoft.com/office/officeart/2008/layout/NameandTitleOrganizationalChart"/>
    <dgm:cxn modelId="{6D979764-08A7-4E10-9346-E65CB609A44C}" type="presParOf" srcId="{00350FA5-293E-4707-B3A2-63FF8DAD1797}" destId="{A742F4D1-007F-4864-8C14-998145710DF1}" srcOrd="2" destOrd="0" presId="urn:microsoft.com/office/officeart/2008/layout/NameandTitleOrganizationalChart"/>
    <dgm:cxn modelId="{C03BAB5F-F3AD-4ED1-8154-E6CF798A70A5}" type="presParOf" srcId="{CD58FDCA-902F-4978-8BF3-BB099663CFB9}" destId="{40A3E196-E3E1-4020-847E-72191F8E6EC8}" srcOrd="8" destOrd="0" presId="urn:microsoft.com/office/officeart/2008/layout/NameandTitleOrganizationalChart"/>
    <dgm:cxn modelId="{DD5E93F1-3075-40ED-8EA2-00070F05759F}" type="presParOf" srcId="{CD58FDCA-902F-4978-8BF3-BB099663CFB9}" destId="{92F5D060-E7A2-49E2-9C1A-42A4C4E0673C}" srcOrd="9" destOrd="0" presId="urn:microsoft.com/office/officeart/2008/layout/NameandTitleOrganizationalChart"/>
    <dgm:cxn modelId="{22504EAE-AC5C-44EA-9BFD-E985E9D17C34}" type="presParOf" srcId="{92F5D060-E7A2-49E2-9C1A-42A4C4E0673C}" destId="{41571144-473E-4D88-836D-A17B94E82BA6}" srcOrd="0" destOrd="0" presId="urn:microsoft.com/office/officeart/2008/layout/NameandTitleOrganizationalChart"/>
    <dgm:cxn modelId="{F96A1756-76F7-4543-A3BB-229F068F3E0D}" type="presParOf" srcId="{41571144-473E-4D88-836D-A17B94E82BA6}" destId="{B1ADEC07-E53E-4D37-B248-C1DAE10F577C}" srcOrd="0" destOrd="0" presId="urn:microsoft.com/office/officeart/2008/layout/NameandTitleOrganizationalChart"/>
    <dgm:cxn modelId="{5A19F376-63E5-4A1A-B6B5-C9100870E201}" type="presParOf" srcId="{41571144-473E-4D88-836D-A17B94E82BA6}" destId="{614E106D-0776-4B60-B26D-99C80F524D6D}" srcOrd="1" destOrd="0" presId="urn:microsoft.com/office/officeart/2008/layout/NameandTitleOrganizationalChart"/>
    <dgm:cxn modelId="{EBFCA67D-3050-4D82-B109-39C509173613}" type="presParOf" srcId="{41571144-473E-4D88-836D-A17B94E82BA6}" destId="{060777C9-B1C3-4A66-A667-8E3C0592BAD7}" srcOrd="2" destOrd="0" presId="urn:microsoft.com/office/officeart/2008/layout/NameandTitleOrganizationalChart"/>
    <dgm:cxn modelId="{CE908318-4785-4632-87B9-3B5BAA438F4C}" type="presParOf" srcId="{92F5D060-E7A2-49E2-9C1A-42A4C4E0673C}" destId="{557D7F44-01DC-41AE-B368-01C26F537217}" srcOrd="1" destOrd="0" presId="urn:microsoft.com/office/officeart/2008/layout/NameandTitleOrganizationalChart"/>
    <dgm:cxn modelId="{8F2D316B-EABA-42A9-AE68-1EA56F6CE20C}" type="presParOf" srcId="{92F5D060-E7A2-49E2-9C1A-42A4C4E0673C}" destId="{BEC3CE6E-7038-4F68-86D5-BC2C87F52AB3}" srcOrd="2" destOrd="0" presId="urn:microsoft.com/office/officeart/2008/layout/NameandTitleOrganizationalChart"/>
    <dgm:cxn modelId="{BB0623A8-3640-4D6C-8F3E-B8183E5951B9}" type="presParOf" srcId="{CD58FDCA-902F-4978-8BF3-BB099663CFB9}" destId="{02D06D8B-88A3-406F-A7BC-EFD17E5A5D39}" srcOrd="10" destOrd="0" presId="urn:microsoft.com/office/officeart/2008/layout/NameandTitleOrganizationalChart"/>
    <dgm:cxn modelId="{5BF36150-ED72-4505-B7D5-BEB6CBFC594B}" type="presParOf" srcId="{CD58FDCA-902F-4978-8BF3-BB099663CFB9}" destId="{32816473-7CBC-4C97-AC54-83B788504BA0}" srcOrd="11" destOrd="0" presId="urn:microsoft.com/office/officeart/2008/layout/NameandTitleOrganizationalChart"/>
    <dgm:cxn modelId="{AA5D6A3D-1FE0-475D-9D22-23031562544A}" type="presParOf" srcId="{32816473-7CBC-4C97-AC54-83B788504BA0}" destId="{2B485F3D-B0ED-4E9F-A5FA-C2B5E0F5E452}" srcOrd="0" destOrd="0" presId="urn:microsoft.com/office/officeart/2008/layout/NameandTitleOrganizationalChart"/>
    <dgm:cxn modelId="{221DE127-2BEE-493F-8CB4-B257272931D6}" type="presParOf" srcId="{2B485F3D-B0ED-4E9F-A5FA-C2B5E0F5E452}" destId="{637AA079-4A0B-40FD-941D-118C1C264CDC}" srcOrd="0" destOrd="0" presId="urn:microsoft.com/office/officeart/2008/layout/NameandTitleOrganizationalChart"/>
    <dgm:cxn modelId="{17D0EA7E-B1B3-4726-8A0E-F611F4EE4CFD}" type="presParOf" srcId="{2B485F3D-B0ED-4E9F-A5FA-C2B5E0F5E452}" destId="{1E412052-9648-4318-8962-8B07B3435675}" srcOrd="1" destOrd="0" presId="urn:microsoft.com/office/officeart/2008/layout/NameandTitleOrganizationalChart"/>
    <dgm:cxn modelId="{D6DB446B-1BEA-4444-BF9C-56E85AB316B2}" type="presParOf" srcId="{2B485F3D-B0ED-4E9F-A5FA-C2B5E0F5E452}" destId="{17632383-B203-49D9-A8AF-835085233738}" srcOrd="2" destOrd="0" presId="urn:microsoft.com/office/officeart/2008/layout/NameandTitleOrganizationalChart"/>
    <dgm:cxn modelId="{96214317-F2F7-4865-B9D9-4DB3221D4232}" type="presParOf" srcId="{32816473-7CBC-4C97-AC54-83B788504BA0}" destId="{1AD0C2EE-09B1-43D4-8DEC-02A00B7A5BAD}" srcOrd="1" destOrd="0" presId="urn:microsoft.com/office/officeart/2008/layout/NameandTitleOrganizationalChart"/>
    <dgm:cxn modelId="{6D607782-4543-44D1-BFD2-9E8BAD3D1B0F}" type="presParOf" srcId="{32816473-7CBC-4C97-AC54-83B788504BA0}" destId="{C18C94CC-8A92-4B11-AE18-A5A68B024B37}" srcOrd="2" destOrd="0" presId="urn:microsoft.com/office/officeart/2008/layout/NameandTitleOrganizationalChart"/>
    <dgm:cxn modelId="{056CC579-9A55-4F14-8CEA-A88AE7EEBEF4}" type="presParOf" srcId="{0F19AD50-9DAF-4054-8A2D-D998C7ABB9DC}" destId="{62609DFA-CA56-486B-BD67-172AD58BCEEC}" srcOrd="2" destOrd="0" presId="urn:microsoft.com/office/officeart/2008/layout/NameandTitleOrganizational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CAA20A-0F40-43D7-94C2-F200B516C4C9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F917BFFC-B01E-4363-BCFA-8DEFF90E015A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cs-CZ"/>
            <a:t>OZNÁMENÍ O ZALOŽENÍ</a:t>
          </a:r>
        </a:p>
      </dgm:t>
    </dgm:pt>
    <dgm:pt modelId="{1A46D979-72F1-4F2E-B28D-935C2122B5E9}" type="parTrans" cxnId="{700848BC-963A-41FA-AC7F-89018DCA2524}">
      <dgm:prSet/>
      <dgm:spPr/>
      <dgm:t>
        <a:bodyPr/>
        <a:lstStyle/>
        <a:p>
          <a:endParaRPr lang="cs-CZ"/>
        </a:p>
      </dgm:t>
    </dgm:pt>
    <dgm:pt modelId="{18681725-2BFB-4136-9BE0-EB0C7F7E4248}" type="sibTrans" cxnId="{700848BC-963A-41FA-AC7F-89018DCA2524}">
      <dgm:prSet/>
      <dgm:spPr/>
      <dgm:t>
        <a:bodyPr/>
        <a:lstStyle/>
        <a:p>
          <a:endParaRPr lang="cs-CZ"/>
        </a:p>
      </dgm:t>
    </dgm:pt>
    <dgm:pt modelId="{B656CF6F-C1E2-417E-B741-62720172117C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cs-CZ"/>
            <a:t>REJSTŘÍKOVÝ SOUD</a:t>
          </a:r>
        </a:p>
      </dgm:t>
    </dgm:pt>
    <dgm:pt modelId="{0285F9F5-4CD2-4D4F-91E2-E758C3EFD8DD}" type="parTrans" cxnId="{32E0A9C6-2169-484F-85B6-D7D182C91290}">
      <dgm:prSet/>
      <dgm:spPr/>
      <dgm:t>
        <a:bodyPr/>
        <a:lstStyle/>
        <a:p>
          <a:endParaRPr lang="cs-CZ"/>
        </a:p>
      </dgm:t>
    </dgm:pt>
    <dgm:pt modelId="{17DE390E-75F0-45FA-B09E-3E56EDF39A2C}" type="sibTrans" cxnId="{32E0A9C6-2169-484F-85B6-D7D182C91290}">
      <dgm:prSet/>
      <dgm:spPr/>
      <dgm:t>
        <a:bodyPr/>
        <a:lstStyle/>
        <a:p>
          <a:endParaRPr lang="cs-CZ"/>
        </a:p>
      </dgm:t>
    </dgm:pt>
    <dgm:pt modelId="{3006284D-E8D8-47CF-9315-7C78AA9EEB63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cs-CZ" dirty="0"/>
            <a:t>DEN NÁSLEDUJÍCÍ</a:t>
          </a:r>
        </a:p>
      </dgm:t>
    </dgm:pt>
    <dgm:pt modelId="{DA1E31F1-9A6C-4E00-9098-7994C7562547}" type="parTrans" cxnId="{1A8502CC-3A51-4A72-B49A-F7E55CA83EFE}">
      <dgm:prSet/>
      <dgm:spPr/>
      <dgm:t>
        <a:bodyPr/>
        <a:lstStyle/>
        <a:p>
          <a:endParaRPr lang="cs-CZ"/>
        </a:p>
      </dgm:t>
    </dgm:pt>
    <dgm:pt modelId="{6C4D1A53-155A-43D6-BB51-3CEDD84DA01D}" type="sibTrans" cxnId="{1A8502CC-3A51-4A72-B49A-F7E55CA83EFE}">
      <dgm:prSet/>
      <dgm:spPr/>
      <dgm:t>
        <a:bodyPr/>
        <a:lstStyle/>
        <a:p>
          <a:endParaRPr lang="cs-CZ"/>
        </a:p>
      </dgm:t>
    </dgm:pt>
    <dgm:pt modelId="{B44786F7-CB86-457E-A0A7-05627AFFC2DF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cs-CZ"/>
            <a:t>VZNIK ODBOROVÉ ORGANIZACE</a:t>
          </a:r>
        </a:p>
      </dgm:t>
    </dgm:pt>
    <dgm:pt modelId="{839E7E79-6F1E-48A7-B533-654B0C8CD6C0}" type="parTrans" cxnId="{81548CDD-F9A7-4584-A7AC-D029276D8D7F}">
      <dgm:prSet/>
      <dgm:spPr/>
      <dgm:t>
        <a:bodyPr/>
        <a:lstStyle/>
        <a:p>
          <a:endParaRPr lang="cs-CZ"/>
        </a:p>
      </dgm:t>
    </dgm:pt>
    <dgm:pt modelId="{D7E30D3D-5005-4600-905B-CC25F167F929}" type="sibTrans" cxnId="{81548CDD-F9A7-4584-A7AC-D029276D8D7F}">
      <dgm:prSet/>
      <dgm:spPr/>
      <dgm:t>
        <a:bodyPr/>
        <a:lstStyle/>
        <a:p>
          <a:endParaRPr lang="cs-CZ"/>
        </a:p>
      </dgm:t>
    </dgm:pt>
    <dgm:pt modelId="{E4AFE0AE-BCE9-47DD-AA53-4147BEB5BAF8}" type="pres">
      <dgm:prSet presAssocID="{06CAA20A-0F40-43D7-94C2-F200B516C4C9}" presName="CompostProcess" presStyleCnt="0">
        <dgm:presLayoutVars>
          <dgm:dir/>
          <dgm:resizeHandles val="exact"/>
        </dgm:presLayoutVars>
      </dgm:prSet>
      <dgm:spPr/>
    </dgm:pt>
    <dgm:pt modelId="{2E23CB54-CE82-4B2E-9574-99BAFFABCBCB}" type="pres">
      <dgm:prSet presAssocID="{06CAA20A-0F40-43D7-94C2-F200B516C4C9}" presName="arrow" presStyleLbl="bgShp" presStyleIdx="0" presStyleCnt="1"/>
      <dgm:spPr/>
    </dgm:pt>
    <dgm:pt modelId="{FD2380C4-D1F1-4FE2-87FE-590771058514}" type="pres">
      <dgm:prSet presAssocID="{06CAA20A-0F40-43D7-94C2-F200B516C4C9}" presName="linearProcess" presStyleCnt="0"/>
      <dgm:spPr/>
    </dgm:pt>
    <dgm:pt modelId="{F741E63D-18E9-47B9-BFE4-4AD389154D48}" type="pres">
      <dgm:prSet presAssocID="{F917BFFC-B01E-4363-BCFA-8DEFF90E015A}" presName="textNode" presStyleLbl="node1" presStyleIdx="0" presStyleCnt="4">
        <dgm:presLayoutVars>
          <dgm:bulletEnabled val="1"/>
        </dgm:presLayoutVars>
      </dgm:prSet>
      <dgm:spPr/>
    </dgm:pt>
    <dgm:pt modelId="{2050FECE-8741-4795-82F0-2FD3B6CDC230}" type="pres">
      <dgm:prSet presAssocID="{18681725-2BFB-4136-9BE0-EB0C7F7E4248}" presName="sibTrans" presStyleCnt="0"/>
      <dgm:spPr/>
    </dgm:pt>
    <dgm:pt modelId="{B45B5A11-0162-49C4-A689-6D75B65825D0}" type="pres">
      <dgm:prSet presAssocID="{B656CF6F-C1E2-417E-B741-62720172117C}" presName="textNode" presStyleLbl="node1" presStyleIdx="1" presStyleCnt="4">
        <dgm:presLayoutVars>
          <dgm:bulletEnabled val="1"/>
        </dgm:presLayoutVars>
      </dgm:prSet>
      <dgm:spPr/>
    </dgm:pt>
    <dgm:pt modelId="{03D6C8EE-542A-4E35-9C14-42335D6CABEA}" type="pres">
      <dgm:prSet presAssocID="{17DE390E-75F0-45FA-B09E-3E56EDF39A2C}" presName="sibTrans" presStyleCnt="0"/>
      <dgm:spPr/>
    </dgm:pt>
    <dgm:pt modelId="{207B5ACA-78D4-40B2-AB1C-4E52D3E29D37}" type="pres">
      <dgm:prSet presAssocID="{3006284D-E8D8-47CF-9315-7C78AA9EEB63}" presName="textNode" presStyleLbl="node1" presStyleIdx="2" presStyleCnt="4">
        <dgm:presLayoutVars>
          <dgm:bulletEnabled val="1"/>
        </dgm:presLayoutVars>
      </dgm:prSet>
      <dgm:spPr/>
    </dgm:pt>
    <dgm:pt modelId="{F9CEC34D-1292-4C5C-9002-501B8FD7C4DD}" type="pres">
      <dgm:prSet presAssocID="{6C4D1A53-155A-43D6-BB51-3CEDD84DA01D}" presName="sibTrans" presStyleCnt="0"/>
      <dgm:spPr/>
    </dgm:pt>
    <dgm:pt modelId="{254DD2C3-E87C-44A5-A65E-9FCB44BE1DEB}" type="pres">
      <dgm:prSet presAssocID="{B44786F7-CB86-457E-A0A7-05627AFFC2DF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5619E437-976B-404C-980F-F65B4F9CEE98}" type="presOf" srcId="{3006284D-E8D8-47CF-9315-7C78AA9EEB63}" destId="{207B5ACA-78D4-40B2-AB1C-4E52D3E29D37}" srcOrd="0" destOrd="0" presId="urn:microsoft.com/office/officeart/2005/8/layout/hProcess9"/>
    <dgm:cxn modelId="{EF037090-0BE9-4E1F-96AA-7DD9EEAC2F55}" type="presOf" srcId="{B656CF6F-C1E2-417E-B741-62720172117C}" destId="{B45B5A11-0162-49C4-A689-6D75B65825D0}" srcOrd="0" destOrd="0" presId="urn:microsoft.com/office/officeart/2005/8/layout/hProcess9"/>
    <dgm:cxn modelId="{AEBF07AE-FC79-4A21-8A0A-C2C87531028E}" type="presOf" srcId="{B44786F7-CB86-457E-A0A7-05627AFFC2DF}" destId="{254DD2C3-E87C-44A5-A65E-9FCB44BE1DEB}" srcOrd="0" destOrd="0" presId="urn:microsoft.com/office/officeart/2005/8/layout/hProcess9"/>
    <dgm:cxn modelId="{700848BC-963A-41FA-AC7F-89018DCA2524}" srcId="{06CAA20A-0F40-43D7-94C2-F200B516C4C9}" destId="{F917BFFC-B01E-4363-BCFA-8DEFF90E015A}" srcOrd="0" destOrd="0" parTransId="{1A46D979-72F1-4F2E-B28D-935C2122B5E9}" sibTransId="{18681725-2BFB-4136-9BE0-EB0C7F7E4248}"/>
    <dgm:cxn modelId="{32E0A9C6-2169-484F-85B6-D7D182C91290}" srcId="{06CAA20A-0F40-43D7-94C2-F200B516C4C9}" destId="{B656CF6F-C1E2-417E-B741-62720172117C}" srcOrd="1" destOrd="0" parTransId="{0285F9F5-4CD2-4D4F-91E2-E758C3EFD8DD}" sibTransId="{17DE390E-75F0-45FA-B09E-3E56EDF39A2C}"/>
    <dgm:cxn modelId="{1A8502CC-3A51-4A72-B49A-F7E55CA83EFE}" srcId="{06CAA20A-0F40-43D7-94C2-F200B516C4C9}" destId="{3006284D-E8D8-47CF-9315-7C78AA9EEB63}" srcOrd="2" destOrd="0" parTransId="{DA1E31F1-9A6C-4E00-9098-7994C7562547}" sibTransId="{6C4D1A53-155A-43D6-BB51-3CEDD84DA01D}"/>
    <dgm:cxn modelId="{81548CDD-F9A7-4584-A7AC-D029276D8D7F}" srcId="{06CAA20A-0F40-43D7-94C2-F200B516C4C9}" destId="{B44786F7-CB86-457E-A0A7-05627AFFC2DF}" srcOrd="3" destOrd="0" parTransId="{839E7E79-6F1E-48A7-B533-654B0C8CD6C0}" sibTransId="{D7E30D3D-5005-4600-905B-CC25F167F929}"/>
    <dgm:cxn modelId="{E1B363F6-69A8-4EA2-A303-B16B385361E5}" type="presOf" srcId="{F917BFFC-B01E-4363-BCFA-8DEFF90E015A}" destId="{F741E63D-18E9-47B9-BFE4-4AD389154D48}" srcOrd="0" destOrd="0" presId="urn:microsoft.com/office/officeart/2005/8/layout/hProcess9"/>
    <dgm:cxn modelId="{F610AFFA-58EE-4D7F-B907-8C707A6C4257}" type="presOf" srcId="{06CAA20A-0F40-43D7-94C2-F200B516C4C9}" destId="{E4AFE0AE-BCE9-47DD-AA53-4147BEB5BAF8}" srcOrd="0" destOrd="0" presId="urn:microsoft.com/office/officeart/2005/8/layout/hProcess9"/>
    <dgm:cxn modelId="{CC102216-FAAE-4B6A-AE57-962A729430CD}" type="presParOf" srcId="{E4AFE0AE-BCE9-47DD-AA53-4147BEB5BAF8}" destId="{2E23CB54-CE82-4B2E-9574-99BAFFABCBCB}" srcOrd="0" destOrd="0" presId="urn:microsoft.com/office/officeart/2005/8/layout/hProcess9"/>
    <dgm:cxn modelId="{D146DFC9-A970-4D8E-9AF4-29E8168B3923}" type="presParOf" srcId="{E4AFE0AE-BCE9-47DD-AA53-4147BEB5BAF8}" destId="{FD2380C4-D1F1-4FE2-87FE-590771058514}" srcOrd="1" destOrd="0" presId="urn:microsoft.com/office/officeart/2005/8/layout/hProcess9"/>
    <dgm:cxn modelId="{998CED22-5228-462B-A457-EE11F9EC5CFF}" type="presParOf" srcId="{FD2380C4-D1F1-4FE2-87FE-590771058514}" destId="{F741E63D-18E9-47B9-BFE4-4AD389154D48}" srcOrd="0" destOrd="0" presId="urn:microsoft.com/office/officeart/2005/8/layout/hProcess9"/>
    <dgm:cxn modelId="{C60E2E60-47FD-4E8F-93B6-B5975B293071}" type="presParOf" srcId="{FD2380C4-D1F1-4FE2-87FE-590771058514}" destId="{2050FECE-8741-4795-82F0-2FD3B6CDC230}" srcOrd="1" destOrd="0" presId="urn:microsoft.com/office/officeart/2005/8/layout/hProcess9"/>
    <dgm:cxn modelId="{4AF01591-B3CD-4B26-8946-33430D2BF778}" type="presParOf" srcId="{FD2380C4-D1F1-4FE2-87FE-590771058514}" destId="{B45B5A11-0162-49C4-A689-6D75B65825D0}" srcOrd="2" destOrd="0" presId="urn:microsoft.com/office/officeart/2005/8/layout/hProcess9"/>
    <dgm:cxn modelId="{CC174692-8BC9-4CF7-8503-1BC736F70071}" type="presParOf" srcId="{FD2380C4-D1F1-4FE2-87FE-590771058514}" destId="{03D6C8EE-542A-4E35-9C14-42335D6CABEA}" srcOrd="3" destOrd="0" presId="urn:microsoft.com/office/officeart/2005/8/layout/hProcess9"/>
    <dgm:cxn modelId="{47DCC3EB-672D-4C86-9183-1775553F481B}" type="presParOf" srcId="{FD2380C4-D1F1-4FE2-87FE-590771058514}" destId="{207B5ACA-78D4-40B2-AB1C-4E52D3E29D37}" srcOrd="4" destOrd="0" presId="urn:microsoft.com/office/officeart/2005/8/layout/hProcess9"/>
    <dgm:cxn modelId="{21FE3292-8D62-4FE9-8E8C-819D6D11E6C4}" type="presParOf" srcId="{FD2380C4-D1F1-4FE2-87FE-590771058514}" destId="{F9CEC34D-1292-4C5C-9002-501B8FD7C4DD}" srcOrd="5" destOrd="0" presId="urn:microsoft.com/office/officeart/2005/8/layout/hProcess9"/>
    <dgm:cxn modelId="{83DD84AB-BF1A-4A4F-9FA0-C62A6D84F228}" type="presParOf" srcId="{FD2380C4-D1F1-4FE2-87FE-590771058514}" destId="{254DD2C3-E87C-44A5-A65E-9FCB44BE1DE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7ACB46-438D-44B4-B2D0-DF6CE4CA5429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2B37C28D-1F78-4009-B0ED-D6E20B692D4D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dirty="0"/>
            <a:t>EVIDENČNÍ PRINCIP</a:t>
          </a:r>
        </a:p>
      </dgm:t>
    </dgm:pt>
    <dgm:pt modelId="{0AB200DF-FACF-44A4-B9A3-D68FD81A4DE0}" type="parTrans" cxnId="{31CB91FF-4D02-4938-A993-C16E1D54C0CF}">
      <dgm:prSet/>
      <dgm:spPr/>
      <dgm:t>
        <a:bodyPr/>
        <a:lstStyle/>
        <a:p>
          <a:endParaRPr lang="cs-CZ"/>
        </a:p>
      </dgm:t>
    </dgm:pt>
    <dgm:pt modelId="{E7ECBF1B-37EC-4319-9732-5634F0A7AD31}" type="sibTrans" cxnId="{31CB91FF-4D02-4938-A993-C16E1D54C0CF}">
      <dgm:prSet/>
      <dgm:spPr/>
      <dgm:t>
        <a:bodyPr/>
        <a:lstStyle/>
        <a:p>
          <a:endParaRPr lang="cs-CZ"/>
        </a:p>
      </dgm:t>
    </dgm:pt>
    <dgm:pt modelId="{1056F92F-5700-4116-B91B-FF6191CCBF37}" type="pres">
      <dgm:prSet presAssocID="{097ACB46-438D-44B4-B2D0-DF6CE4CA5429}" presName="diagram" presStyleCnt="0">
        <dgm:presLayoutVars>
          <dgm:dir/>
          <dgm:resizeHandles val="exact"/>
        </dgm:presLayoutVars>
      </dgm:prSet>
      <dgm:spPr/>
    </dgm:pt>
    <dgm:pt modelId="{0E590A9B-0F05-470E-99D9-4986B5489F12}" type="pres">
      <dgm:prSet presAssocID="{2B37C28D-1F78-4009-B0ED-D6E20B692D4D}" presName="node" presStyleLbl="node1" presStyleIdx="0" presStyleCnt="1" custScaleX="596215" custLinFactX="200000" custLinFactY="-163674" custLinFactNeighborX="216472" custLinFactNeighborY="-200000">
        <dgm:presLayoutVars>
          <dgm:bulletEnabled val="1"/>
        </dgm:presLayoutVars>
      </dgm:prSet>
      <dgm:spPr/>
    </dgm:pt>
  </dgm:ptLst>
  <dgm:cxnLst>
    <dgm:cxn modelId="{1762D1DD-61ED-4543-8DB1-FEB4E31280B7}" type="presOf" srcId="{2B37C28D-1F78-4009-B0ED-D6E20B692D4D}" destId="{0E590A9B-0F05-470E-99D9-4986B5489F12}" srcOrd="0" destOrd="0" presId="urn:microsoft.com/office/officeart/2005/8/layout/default"/>
    <dgm:cxn modelId="{0F19EDF7-9B51-44D7-B715-FDA316A84A1C}" type="presOf" srcId="{097ACB46-438D-44B4-B2D0-DF6CE4CA5429}" destId="{1056F92F-5700-4116-B91B-FF6191CCBF37}" srcOrd="0" destOrd="0" presId="urn:microsoft.com/office/officeart/2005/8/layout/default"/>
    <dgm:cxn modelId="{31CB91FF-4D02-4938-A993-C16E1D54C0CF}" srcId="{097ACB46-438D-44B4-B2D0-DF6CE4CA5429}" destId="{2B37C28D-1F78-4009-B0ED-D6E20B692D4D}" srcOrd="0" destOrd="0" parTransId="{0AB200DF-FACF-44A4-B9A3-D68FD81A4DE0}" sibTransId="{E7ECBF1B-37EC-4319-9732-5634F0A7AD31}"/>
    <dgm:cxn modelId="{162B7926-26AC-4DBC-84A7-EDB501B99CA2}" type="presParOf" srcId="{1056F92F-5700-4116-B91B-FF6191CCBF37}" destId="{0E590A9B-0F05-470E-99D9-4986B5489F1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1AE1F5-EBC9-487D-9020-89EE88A9DF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3767A7F-C89E-492F-A129-899B27A73B43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b="0"/>
            <a:t>Alespoň 3 Zci v pracovním poměru</a:t>
          </a:r>
          <a:endParaRPr lang="cs-CZ"/>
        </a:p>
      </dgm:t>
    </dgm:pt>
    <dgm:pt modelId="{77199F09-940E-4DD4-AD73-08489A1A803F}" type="parTrans" cxnId="{16392938-A728-4758-992F-00C83FBA5308}">
      <dgm:prSet/>
      <dgm:spPr/>
      <dgm:t>
        <a:bodyPr/>
        <a:lstStyle/>
        <a:p>
          <a:endParaRPr lang="cs-CZ"/>
        </a:p>
      </dgm:t>
    </dgm:pt>
    <dgm:pt modelId="{769E32E5-0B38-4CE1-A64C-A41613D6F27C}" type="sibTrans" cxnId="{16392938-A728-4758-992F-00C83FBA5308}">
      <dgm:prSet/>
      <dgm:spPr/>
      <dgm:t>
        <a:bodyPr/>
        <a:lstStyle/>
        <a:p>
          <a:endParaRPr lang="cs-CZ"/>
        </a:p>
      </dgm:t>
    </dgm:pt>
    <dgm:pt modelId="{D9B4E55C-45DA-43B1-9E25-6A1FF9B180AF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b="0"/>
            <a:t>Písemné oznámení</a:t>
          </a:r>
          <a:endParaRPr lang="cs-CZ"/>
        </a:p>
      </dgm:t>
    </dgm:pt>
    <dgm:pt modelId="{B84ED859-79F1-4563-A425-8271E33387A9}" type="parTrans" cxnId="{DB575B08-F89B-4291-B0F1-DBB2959FEECB}">
      <dgm:prSet/>
      <dgm:spPr/>
      <dgm:t>
        <a:bodyPr/>
        <a:lstStyle/>
        <a:p>
          <a:endParaRPr lang="cs-CZ"/>
        </a:p>
      </dgm:t>
    </dgm:pt>
    <dgm:pt modelId="{2C32B718-1DDF-4897-AF6C-71B0CDE22DE0}" type="sibTrans" cxnId="{DB575B08-F89B-4291-B0F1-DBB2959FEECB}">
      <dgm:prSet/>
      <dgm:spPr/>
      <dgm:t>
        <a:bodyPr/>
        <a:lstStyle/>
        <a:p>
          <a:endParaRPr lang="cs-CZ"/>
        </a:p>
      </dgm:t>
    </dgm:pt>
    <dgm:pt modelId="{40F111DF-40F4-41D2-B63F-F9AAE8A3F84D}">
      <dgm:prSet/>
      <dgm:spPr/>
      <dgm:t>
        <a:bodyPr/>
        <a:lstStyle/>
        <a:p>
          <a:r>
            <a:rPr lang="cs-CZ" b="0"/>
            <a:t>Působení</a:t>
          </a:r>
          <a:endParaRPr lang="cs-CZ"/>
        </a:p>
      </dgm:t>
    </dgm:pt>
    <dgm:pt modelId="{EAB75D41-095C-4161-9D33-A5FDC21AB4BD}" type="parTrans" cxnId="{5560EDC0-4061-4FA9-8AD7-18F76C40FEE2}">
      <dgm:prSet/>
      <dgm:spPr/>
      <dgm:t>
        <a:bodyPr/>
        <a:lstStyle/>
        <a:p>
          <a:endParaRPr lang="cs-CZ"/>
        </a:p>
      </dgm:t>
    </dgm:pt>
    <dgm:pt modelId="{238D4ACE-71FE-4F7C-B4F7-6094AC6DAFA9}" type="sibTrans" cxnId="{5560EDC0-4061-4FA9-8AD7-18F76C40FEE2}">
      <dgm:prSet/>
      <dgm:spPr/>
      <dgm:t>
        <a:bodyPr/>
        <a:lstStyle/>
        <a:p>
          <a:endParaRPr lang="cs-CZ"/>
        </a:p>
      </dgm:t>
    </dgm:pt>
    <dgm:pt modelId="{3B9A6AC3-DA9F-429D-B5D2-5DBF231C8D3A}" type="pres">
      <dgm:prSet presAssocID="{131AE1F5-EBC9-487D-9020-89EE88A9DF42}" presName="CompostProcess" presStyleCnt="0">
        <dgm:presLayoutVars>
          <dgm:dir/>
          <dgm:resizeHandles val="exact"/>
        </dgm:presLayoutVars>
      </dgm:prSet>
      <dgm:spPr/>
    </dgm:pt>
    <dgm:pt modelId="{A6BE91DD-D242-488D-BC37-62EBA61C750F}" type="pres">
      <dgm:prSet presAssocID="{131AE1F5-EBC9-487D-9020-89EE88A9DF42}" presName="arrow" presStyleLbl="bgShp" presStyleIdx="0" presStyleCnt="1"/>
      <dgm:spPr/>
    </dgm:pt>
    <dgm:pt modelId="{07D9F14F-81BA-493C-BA31-7F542653F786}" type="pres">
      <dgm:prSet presAssocID="{131AE1F5-EBC9-487D-9020-89EE88A9DF42}" presName="linearProcess" presStyleCnt="0"/>
      <dgm:spPr/>
    </dgm:pt>
    <dgm:pt modelId="{FAA499AB-6853-4DB7-B563-6B3B30BDE69B}" type="pres">
      <dgm:prSet presAssocID="{83767A7F-C89E-492F-A129-899B27A73B43}" presName="textNode" presStyleLbl="node1" presStyleIdx="0" presStyleCnt="3">
        <dgm:presLayoutVars>
          <dgm:bulletEnabled val="1"/>
        </dgm:presLayoutVars>
      </dgm:prSet>
      <dgm:spPr/>
    </dgm:pt>
    <dgm:pt modelId="{193E5CA2-D3FB-4E2F-943A-C5A852BFDBEB}" type="pres">
      <dgm:prSet presAssocID="{769E32E5-0B38-4CE1-A64C-A41613D6F27C}" presName="sibTrans" presStyleCnt="0"/>
      <dgm:spPr/>
    </dgm:pt>
    <dgm:pt modelId="{7B5C3BEA-8AD1-4FC6-A70E-7D9A2D23EAC3}" type="pres">
      <dgm:prSet presAssocID="{D9B4E55C-45DA-43B1-9E25-6A1FF9B180AF}" presName="textNode" presStyleLbl="node1" presStyleIdx="1" presStyleCnt="3">
        <dgm:presLayoutVars>
          <dgm:bulletEnabled val="1"/>
        </dgm:presLayoutVars>
      </dgm:prSet>
      <dgm:spPr/>
    </dgm:pt>
    <dgm:pt modelId="{870B73DD-D95F-474E-8926-ECD734797366}" type="pres">
      <dgm:prSet presAssocID="{2C32B718-1DDF-4897-AF6C-71B0CDE22DE0}" presName="sibTrans" presStyleCnt="0"/>
      <dgm:spPr/>
    </dgm:pt>
    <dgm:pt modelId="{52A9E229-5E36-48F7-B3C5-3C3676BF87A8}" type="pres">
      <dgm:prSet presAssocID="{40F111DF-40F4-41D2-B63F-F9AAE8A3F84D}" presName="textNode" presStyleLbl="node1" presStyleIdx="2" presStyleCnt="3" custScaleY="147814">
        <dgm:presLayoutVars>
          <dgm:bulletEnabled val="1"/>
        </dgm:presLayoutVars>
      </dgm:prSet>
      <dgm:spPr/>
    </dgm:pt>
  </dgm:ptLst>
  <dgm:cxnLst>
    <dgm:cxn modelId="{DB575B08-F89B-4291-B0F1-DBB2959FEECB}" srcId="{131AE1F5-EBC9-487D-9020-89EE88A9DF42}" destId="{D9B4E55C-45DA-43B1-9E25-6A1FF9B180AF}" srcOrd="1" destOrd="0" parTransId="{B84ED859-79F1-4563-A425-8271E33387A9}" sibTransId="{2C32B718-1DDF-4897-AF6C-71B0CDE22DE0}"/>
    <dgm:cxn modelId="{16392938-A728-4758-992F-00C83FBA5308}" srcId="{131AE1F5-EBC9-487D-9020-89EE88A9DF42}" destId="{83767A7F-C89E-492F-A129-899B27A73B43}" srcOrd="0" destOrd="0" parTransId="{77199F09-940E-4DD4-AD73-08489A1A803F}" sibTransId="{769E32E5-0B38-4CE1-A64C-A41613D6F27C}"/>
    <dgm:cxn modelId="{A19DAE9A-630C-46F8-B7DC-B6E386605C6B}" type="presOf" srcId="{131AE1F5-EBC9-487D-9020-89EE88A9DF42}" destId="{3B9A6AC3-DA9F-429D-B5D2-5DBF231C8D3A}" srcOrd="0" destOrd="0" presId="urn:microsoft.com/office/officeart/2005/8/layout/hProcess9"/>
    <dgm:cxn modelId="{FCEC1DC0-DB19-4EA6-B604-D9F6F835E45D}" type="presOf" srcId="{40F111DF-40F4-41D2-B63F-F9AAE8A3F84D}" destId="{52A9E229-5E36-48F7-B3C5-3C3676BF87A8}" srcOrd="0" destOrd="0" presId="urn:microsoft.com/office/officeart/2005/8/layout/hProcess9"/>
    <dgm:cxn modelId="{5560EDC0-4061-4FA9-8AD7-18F76C40FEE2}" srcId="{131AE1F5-EBC9-487D-9020-89EE88A9DF42}" destId="{40F111DF-40F4-41D2-B63F-F9AAE8A3F84D}" srcOrd="2" destOrd="0" parTransId="{EAB75D41-095C-4161-9D33-A5FDC21AB4BD}" sibTransId="{238D4ACE-71FE-4F7C-B4F7-6094AC6DAFA9}"/>
    <dgm:cxn modelId="{076526D0-8523-4CB4-8C98-E8D361B648BC}" type="presOf" srcId="{83767A7F-C89E-492F-A129-899B27A73B43}" destId="{FAA499AB-6853-4DB7-B563-6B3B30BDE69B}" srcOrd="0" destOrd="0" presId="urn:microsoft.com/office/officeart/2005/8/layout/hProcess9"/>
    <dgm:cxn modelId="{65F074F8-63DB-4E21-AB5D-20E0571E10FD}" type="presOf" srcId="{D9B4E55C-45DA-43B1-9E25-6A1FF9B180AF}" destId="{7B5C3BEA-8AD1-4FC6-A70E-7D9A2D23EAC3}" srcOrd="0" destOrd="0" presId="urn:microsoft.com/office/officeart/2005/8/layout/hProcess9"/>
    <dgm:cxn modelId="{DF67901E-27AD-4917-A098-641F6C2F06DB}" type="presParOf" srcId="{3B9A6AC3-DA9F-429D-B5D2-5DBF231C8D3A}" destId="{A6BE91DD-D242-488D-BC37-62EBA61C750F}" srcOrd="0" destOrd="0" presId="urn:microsoft.com/office/officeart/2005/8/layout/hProcess9"/>
    <dgm:cxn modelId="{833AB45C-05A4-4764-96C7-595D44B46FE3}" type="presParOf" srcId="{3B9A6AC3-DA9F-429D-B5D2-5DBF231C8D3A}" destId="{07D9F14F-81BA-493C-BA31-7F542653F786}" srcOrd="1" destOrd="0" presId="urn:microsoft.com/office/officeart/2005/8/layout/hProcess9"/>
    <dgm:cxn modelId="{91130BAA-FE16-4FAE-B4B8-067CFAC86B2B}" type="presParOf" srcId="{07D9F14F-81BA-493C-BA31-7F542653F786}" destId="{FAA499AB-6853-4DB7-B563-6B3B30BDE69B}" srcOrd="0" destOrd="0" presId="urn:microsoft.com/office/officeart/2005/8/layout/hProcess9"/>
    <dgm:cxn modelId="{C355CA5F-0621-4DE7-8DBD-49AFC3089C7C}" type="presParOf" srcId="{07D9F14F-81BA-493C-BA31-7F542653F786}" destId="{193E5CA2-D3FB-4E2F-943A-C5A852BFDBEB}" srcOrd="1" destOrd="0" presId="urn:microsoft.com/office/officeart/2005/8/layout/hProcess9"/>
    <dgm:cxn modelId="{F47CEFA6-206A-41DA-B38B-4B14F9B82F1E}" type="presParOf" srcId="{07D9F14F-81BA-493C-BA31-7F542653F786}" destId="{7B5C3BEA-8AD1-4FC6-A70E-7D9A2D23EAC3}" srcOrd="2" destOrd="0" presId="urn:microsoft.com/office/officeart/2005/8/layout/hProcess9"/>
    <dgm:cxn modelId="{8CE99261-5A20-4E5B-9C1C-707422CA6DB9}" type="presParOf" srcId="{07D9F14F-81BA-493C-BA31-7F542653F786}" destId="{870B73DD-D95F-474E-8926-ECD734797366}" srcOrd="3" destOrd="0" presId="urn:microsoft.com/office/officeart/2005/8/layout/hProcess9"/>
    <dgm:cxn modelId="{9763A810-54EA-46D4-83C0-2AE854AF7C84}" type="presParOf" srcId="{07D9F14F-81BA-493C-BA31-7F542653F786}" destId="{52A9E229-5E36-48F7-B3C5-3C3676BF87A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06FFAA-2F00-4D72-A79B-57CAA66AE52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F04B18-DA59-4AE9-A21F-66BCC21D2F81}">
      <dgm:prSet/>
      <dgm:spPr/>
      <dgm:t>
        <a:bodyPr/>
        <a:lstStyle/>
        <a:p>
          <a:r>
            <a:rPr lang="cs-CZ" b="0"/>
            <a:t>Právo na</a:t>
          </a:r>
          <a:endParaRPr lang="cs-CZ"/>
        </a:p>
      </dgm:t>
    </dgm:pt>
    <dgm:pt modelId="{2DB15ACB-5D74-4765-B055-AAAAD667FA38}" type="parTrans" cxnId="{B06ED596-2311-43D6-BEC8-02C912DDBBD7}">
      <dgm:prSet/>
      <dgm:spPr/>
      <dgm:t>
        <a:bodyPr/>
        <a:lstStyle/>
        <a:p>
          <a:endParaRPr lang="cs-CZ"/>
        </a:p>
      </dgm:t>
    </dgm:pt>
    <dgm:pt modelId="{ECE3438B-5C04-444A-8121-0724F5041A0D}" type="sibTrans" cxnId="{B06ED596-2311-43D6-BEC8-02C912DDBBD7}">
      <dgm:prSet/>
      <dgm:spPr/>
      <dgm:t>
        <a:bodyPr/>
        <a:lstStyle/>
        <a:p>
          <a:endParaRPr lang="cs-CZ"/>
        </a:p>
      </dgm:t>
    </dgm:pt>
    <dgm:pt modelId="{C73D8CC2-75AC-475F-8572-0CB551FAA91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600" b="0" dirty="0"/>
            <a:t>Informace</a:t>
          </a:r>
          <a:endParaRPr lang="cs-CZ" sz="1600" dirty="0"/>
        </a:p>
      </dgm:t>
    </dgm:pt>
    <dgm:pt modelId="{7429DDF0-1BBE-4634-9C51-40EEFF2EC555}" type="parTrans" cxnId="{0939A3F0-E192-4C17-90CD-246166954E32}">
      <dgm:prSet/>
      <dgm:spPr/>
      <dgm:t>
        <a:bodyPr/>
        <a:lstStyle/>
        <a:p>
          <a:endParaRPr lang="cs-CZ"/>
        </a:p>
      </dgm:t>
    </dgm:pt>
    <dgm:pt modelId="{78B423C4-0A95-48C5-8344-829DA0923615}" type="sibTrans" cxnId="{0939A3F0-E192-4C17-90CD-246166954E32}">
      <dgm:prSet/>
      <dgm:spPr/>
      <dgm:t>
        <a:bodyPr/>
        <a:lstStyle/>
        <a:p>
          <a:endParaRPr lang="cs-CZ"/>
        </a:p>
      </dgm:t>
    </dgm:pt>
    <dgm:pt modelId="{AE8C45D5-4DBE-4079-8CEA-7FC01972E0AF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600" b="0" dirty="0"/>
            <a:t>Projednání</a:t>
          </a:r>
          <a:endParaRPr lang="cs-CZ" sz="1600" dirty="0"/>
        </a:p>
      </dgm:t>
    </dgm:pt>
    <dgm:pt modelId="{11DE1758-4771-4778-8A72-823D25783D16}" type="parTrans" cxnId="{727B5C1E-81F2-45A2-A001-CD12B3AD0D2D}">
      <dgm:prSet/>
      <dgm:spPr/>
      <dgm:t>
        <a:bodyPr/>
        <a:lstStyle/>
        <a:p>
          <a:endParaRPr lang="cs-CZ"/>
        </a:p>
      </dgm:t>
    </dgm:pt>
    <dgm:pt modelId="{22E42EE8-6907-40A3-AF95-8DF46D1658B2}" type="sibTrans" cxnId="{727B5C1E-81F2-45A2-A001-CD12B3AD0D2D}">
      <dgm:prSet/>
      <dgm:spPr/>
      <dgm:t>
        <a:bodyPr/>
        <a:lstStyle/>
        <a:p>
          <a:endParaRPr lang="cs-CZ"/>
        </a:p>
      </dgm:t>
    </dgm:pt>
    <dgm:pt modelId="{495C59A7-2AD1-4327-AED4-772E7C8F773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600" b="0"/>
            <a:t>Kontrolu</a:t>
          </a:r>
          <a:endParaRPr lang="cs-CZ" sz="1600"/>
        </a:p>
      </dgm:t>
    </dgm:pt>
    <dgm:pt modelId="{9DB76643-400C-4F01-973A-B1F9A06035FE}" type="parTrans" cxnId="{0EF16496-95D9-4AFE-81FA-215080B8787F}">
      <dgm:prSet/>
      <dgm:spPr/>
      <dgm:t>
        <a:bodyPr/>
        <a:lstStyle/>
        <a:p>
          <a:endParaRPr lang="cs-CZ"/>
        </a:p>
      </dgm:t>
    </dgm:pt>
    <dgm:pt modelId="{0274C00B-20FA-4579-BC9A-DA1B07CA27DE}" type="sibTrans" cxnId="{0EF16496-95D9-4AFE-81FA-215080B8787F}">
      <dgm:prSet/>
      <dgm:spPr/>
      <dgm:t>
        <a:bodyPr/>
        <a:lstStyle/>
        <a:p>
          <a:endParaRPr lang="cs-CZ"/>
        </a:p>
      </dgm:t>
    </dgm:pt>
    <dgm:pt modelId="{70BA8EFE-4636-4288-BE09-AE65E1B2A70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600" b="0" dirty="0"/>
            <a:t>Spolurozhodování</a:t>
          </a:r>
          <a:endParaRPr lang="cs-CZ" sz="1600" dirty="0"/>
        </a:p>
      </dgm:t>
    </dgm:pt>
    <dgm:pt modelId="{29E9375B-5C7B-4E11-9D9D-32230517DBFF}" type="parTrans" cxnId="{E9E65B30-4586-4B50-9D62-270812FE16A5}">
      <dgm:prSet/>
      <dgm:spPr/>
      <dgm:t>
        <a:bodyPr/>
        <a:lstStyle/>
        <a:p>
          <a:endParaRPr lang="cs-CZ"/>
        </a:p>
      </dgm:t>
    </dgm:pt>
    <dgm:pt modelId="{8EBC608F-4F2E-4DE0-8669-0AFF0DEE2AB2}" type="sibTrans" cxnId="{E9E65B30-4586-4B50-9D62-270812FE16A5}">
      <dgm:prSet/>
      <dgm:spPr/>
      <dgm:t>
        <a:bodyPr/>
        <a:lstStyle/>
        <a:p>
          <a:endParaRPr lang="cs-CZ"/>
        </a:p>
      </dgm:t>
    </dgm:pt>
    <dgm:pt modelId="{6D18E3C7-80A6-444D-A2F5-549C6FF173A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600" b="0" dirty="0"/>
            <a:t>Kolektivní vyjednávání</a:t>
          </a:r>
          <a:endParaRPr lang="cs-CZ" sz="1600" dirty="0"/>
        </a:p>
      </dgm:t>
    </dgm:pt>
    <dgm:pt modelId="{8A76FFAA-AB2F-4B5B-AF6A-A2D9F7213E99}" type="parTrans" cxnId="{13590707-0671-4D9F-B02E-D60F7BDFD101}">
      <dgm:prSet/>
      <dgm:spPr/>
      <dgm:t>
        <a:bodyPr/>
        <a:lstStyle/>
        <a:p>
          <a:endParaRPr lang="cs-CZ"/>
        </a:p>
      </dgm:t>
    </dgm:pt>
    <dgm:pt modelId="{5830A0B6-0DDD-4FF6-9754-502F6EF769BD}" type="sibTrans" cxnId="{13590707-0671-4D9F-B02E-D60F7BDFD101}">
      <dgm:prSet/>
      <dgm:spPr/>
      <dgm:t>
        <a:bodyPr/>
        <a:lstStyle/>
        <a:p>
          <a:endParaRPr lang="cs-CZ"/>
        </a:p>
      </dgm:t>
    </dgm:pt>
    <dgm:pt modelId="{F08569C8-77C5-4FB8-BA32-28B182C6333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600" dirty="0"/>
            <a:t>Zajištění činnosti</a:t>
          </a:r>
        </a:p>
      </dgm:t>
    </dgm:pt>
    <dgm:pt modelId="{1036570F-B539-4A88-8425-D07D4DEBE340}" type="parTrans" cxnId="{C549DFBC-FC48-4A78-B998-53CBC9E66A61}">
      <dgm:prSet/>
      <dgm:spPr/>
      <dgm:t>
        <a:bodyPr/>
        <a:lstStyle/>
        <a:p>
          <a:endParaRPr lang="cs-CZ"/>
        </a:p>
      </dgm:t>
    </dgm:pt>
    <dgm:pt modelId="{2E0343B0-6EE2-4AD3-87C5-C95D2A23F9C5}" type="sibTrans" cxnId="{C549DFBC-FC48-4A78-B998-53CBC9E66A61}">
      <dgm:prSet/>
      <dgm:spPr/>
      <dgm:t>
        <a:bodyPr/>
        <a:lstStyle/>
        <a:p>
          <a:endParaRPr lang="cs-CZ"/>
        </a:p>
      </dgm:t>
    </dgm:pt>
    <dgm:pt modelId="{4A7D0393-CAE8-46C2-8025-BEE4B570C62B}" type="pres">
      <dgm:prSet presAssocID="{5D06FFAA-2F00-4D72-A79B-57CAA66AE52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A12637F-2D11-4368-86B4-FEA3147C9F77}" type="pres">
      <dgm:prSet presAssocID="{98F04B18-DA59-4AE9-A21F-66BCC21D2F81}" presName="centerShape" presStyleLbl="node0" presStyleIdx="0" presStyleCnt="1"/>
      <dgm:spPr/>
    </dgm:pt>
    <dgm:pt modelId="{B19D549E-90CA-47EA-BE6D-F6EFADD72D0C}" type="pres">
      <dgm:prSet presAssocID="{C73D8CC2-75AC-475F-8572-0CB551FAA916}" presName="node" presStyleLbl="node1" presStyleIdx="0" presStyleCnt="6" custScaleX="151906" custScaleY="100110">
        <dgm:presLayoutVars>
          <dgm:bulletEnabled val="1"/>
        </dgm:presLayoutVars>
      </dgm:prSet>
      <dgm:spPr/>
    </dgm:pt>
    <dgm:pt modelId="{4BFC49AC-9037-4268-A539-5B2AEA4CA68B}" type="pres">
      <dgm:prSet presAssocID="{C73D8CC2-75AC-475F-8572-0CB551FAA916}" presName="dummy" presStyleCnt="0"/>
      <dgm:spPr/>
    </dgm:pt>
    <dgm:pt modelId="{ED71E207-A699-408A-B74B-8D34FE0B7009}" type="pres">
      <dgm:prSet presAssocID="{78B423C4-0A95-48C5-8344-829DA0923615}" presName="sibTrans" presStyleLbl="sibTrans2D1" presStyleIdx="0" presStyleCnt="6"/>
      <dgm:spPr/>
    </dgm:pt>
    <dgm:pt modelId="{44CC4900-31D8-4E1C-A994-D4F80DBE68B7}" type="pres">
      <dgm:prSet presAssocID="{AE8C45D5-4DBE-4079-8CEA-7FC01972E0AF}" presName="node" presStyleLbl="node1" presStyleIdx="1" presStyleCnt="6" custScaleX="161031" custScaleY="106993">
        <dgm:presLayoutVars>
          <dgm:bulletEnabled val="1"/>
        </dgm:presLayoutVars>
      </dgm:prSet>
      <dgm:spPr/>
    </dgm:pt>
    <dgm:pt modelId="{D6D6A765-70F9-4040-A30B-0D58AC249133}" type="pres">
      <dgm:prSet presAssocID="{AE8C45D5-4DBE-4079-8CEA-7FC01972E0AF}" presName="dummy" presStyleCnt="0"/>
      <dgm:spPr/>
    </dgm:pt>
    <dgm:pt modelId="{3964CAF8-CD53-4E7F-98A0-7687E5CDD13B}" type="pres">
      <dgm:prSet presAssocID="{22E42EE8-6907-40A3-AF95-8DF46D1658B2}" presName="sibTrans" presStyleLbl="sibTrans2D1" presStyleIdx="1" presStyleCnt="6"/>
      <dgm:spPr/>
    </dgm:pt>
    <dgm:pt modelId="{FD6FBEC4-B3CE-4F34-B7BA-22393E9FD982}" type="pres">
      <dgm:prSet presAssocID="{495C59A7-2AD1-4327-AED4-772E7C8F773E}" presName="node" presStyleLbl="node1" presStyleIdx="2" presStyleCnt="6" custScaleX="145624" custScaleY="126307">
        <dgm:presLayoutVars>
          <dgm:bulletEnabled val="1"/>
        </dgm:presLayoutVars>
      </dgm:prSet>
      <dgm:spPr/>
    </dgm:pt>
    <dgm:pt modelId="{22A8BFA6-FCA6-4E61-B8F7-D92969E9CFEE}" type="pres">
      <dgm:prSet presAssocID="{495C59A7-2AD1-4327-AED4-772E7C8F773E}" presName="dummy" presStyleCnt="0"/>
      <dgm:spPr/>
    </dgm:pt>
    <dgm:pt modelId="{288BDD1A-8A12-47F7-A408-9E360B615E0F}" type="pres">
      <dgm:prSet presAssocID="{0274C00B-20FA-4579-BC9A-DA1B07CA27DE}" presName="sibTrans" presStyleLbl="sibTrans2D1" presStyleIdx="2" presStyleCnt="6"/>
      <dgm:spPr/>
    </dgm:pt>
    <dgm:pt modelId="{2AD1C01F-AB63-4C28-AA91-5C6B9D39F59F}" type="pres">
      <dgm:prSet presAssocID="{70BA8EFE-4636-4288-BE09-AE65E1B2A707}" presName="node" presStyleLbl="node1" presStyleIdx="3" presStyleCnt="6" custScaleX="150360" custScaleY="119443">
        <dgm:presLayoutVars>
          <dgm:bulletEnabled val="1"/>
        </dgm:presLayoutVars>
      </dgm:prSet>
      <dgm:spPr/>
    </dgm:pt>
    <dgm:pt modelId="{959E1262-885E-4D23-96DD-B67622E3FDE6}" type="pres">
      <dgm:prSet presAssocID="{70BA8EFE-4636-4288-BE09-AE65E1B2A707}" presName="dummy" presStyleCnt="0"/>
      <dgm:spPr/>
    </dgm:pt>
    <dgm:pt modelId="{982A78A9-3D24-4E4A-A883-B8B0C85B819A}" type="pres">
      <dgm:prSet presAssocID="{8EBC608F-4F2E-4DE0-8669-0AFF0DEE2AB2}" presName="sibTrans" presStyleLbl="sibTrans2D1" presStyleIdx="3" presStyleCnt="6"/>
      <dgm:spPr/>
    </dgm:pt>
    <dgm:pt modelId="{93EF33AC-5F74-416E-825B-7DC66AFBF3C1}" type="pres">
      <dgm:prSet presAssocID="{6D18E3C7-80A6-444D-A2F5-549C6FF173AE}" presName="node" presStyleLbl="node1" presStyleIdx="4" presStyleCnt="6" custScaleX="161448" custScaleY="119332">
        <dgm:presLayoutVars>
          <dgm:bulletEnabled val="1"/>
        </dgm:presLayoutVars>
      </dgm:prSet>
      <dgm:spPr/>
    </dgm:pt>
    <dgm:pt modelId="{31E9F89A-20FA-4539-ABF1-DC5D48FF06AE}" type="pres">
      <dgm:prSet presAssocID="{6D18E3C7-80A6-444D-A2F5-549C6FF173AE}" presName="dummy" presStyleCnt="0"/>
      <dgm:spPr/>
    </dgm:pt>
    <dgm:pt modelId="{8DE5ECDD-BA35-4987-9C15-3EF33AF949A1}" type="pres">
      <dgm:prSet presAssocID="{5830A0B6-0DDD-4FF6-9754-502F6EF769BD}" presName="sibTrans" presStyleLbl="sibTrans2D1" presStyleIdx="4" presStyleCnt="6"/>
      <dgm:spPr/>
    </dgm:pt>
    <dgm:pt modelId="{A4BCCF9A-D6E5-4CE3-A517-808DDA5AAEA0}" type="pres">
      <dgm:prSet presAssocID="{F08569C8-77C5-4FB8-BA32-28B182C63335}" presName="node" presStyleLbl="node1" presStyleIdx="5" presStyleCnt="6" custScaleX="173309">
        <dgm:presLayoutVars>
          <dgm:bulletEnabled val="1"/>
        </dgm:presLayoutVars>
      </dgm:prSet>
      <dgm:spPr/>
    </dgm:pt>
    <dgm:pt modelId="{01D8C565-8511-4A29-8A5D-73066C93984E}" type="pres">
      <dgm:prSet presAssocID="{F08569C8-77C5-4FB8-BA32-28B182C63335}" presName="dummy" presStyleCnt="0"/>
      <dgm:spPr/>
    </dgm:pt>
    <dgm:pt modelId="{FE86C1B0-4A6C-4F30-945C-3A776BC6E3DB}" type="pres">
      <dgm:prSet presAssocID="{2E0343B0-6EE2-4AD3-87C5-C95D2A23F9C5}" presName="sibTrans" presStyleLbl="sibTrans2D1" presStyleIdx="5" presStyleCnt="6"/>
      <dgm:spPr/>
    </dgm:pt>
  </dgm:ptLst>
  <dgm:cxnLst>
    <dgm:cxn modelId="{EBAD4A00-DC6A-4226-8064-ADB40424EB90}" type="presOf" srcId="{98F04B18-DA59-4AE9-A21F-66BCC21D2F81}" destId="{9A12637F-2D11-4368-86B4-FEA3147C9F77}" srcOrd="0" destOrd="0" presId="urn:microsoft.com/office/officeart/2005/8/layout/radial6"/>
    <dgm:cxn modelId="{13590707-0671-4D9F-B02E-D60F7BDFD101}" srcId="{98F04B18-DA59-4AE9-A21F-66BCC21D2F81}" destId="{6D18E3C7-80A6-444D-A2F5-549C6FF173AE}" srcOrd="4" destOrd="0" parTransId="{8A76FFAA-AB2F-4B5B-AF6A-A2D9F7213E99}" sibTransId="{5830A0B6-0DDD-4FF6-9754-502F6EF769BD}"/>
    <dgm:cxn modelId="{CD4D1F10-C39F-4819-B167-AEA4F6860797}" type="presOf" srcId="{495C59A7-2AD1-4327-AED4-772E7C8F773E}" destId="{FD6FBEC4-B3CE-4F34-B7BA-22393E9FD982}" srcOrd="0" destOrd="0" presId="urn:microsoft.com/office/officeart/2005/8/layout/radial6"/>
    <dgm:cxn modelId="{0A492D1C-3081-439C-B050-D4A3F55F18EF}" type="presOf" srcId="{6D18E3C7-80A6-444D-A2F5-549C6FF173AE}" destId="{93EF33AC-5F74-416E-825B-7DC66AFBF3C1}" srcOrd="0" destOrd="0" presId="urn:microsoft.com/office/officeart/2005/8/layout/radial6"/>
    <dgm:cxn modelId="{727B5C1E-81F2-45A2-A001-CD12B3AD0D2D}" srcId="{98F04B18-DA59-4AE9-A21F-66BCC21D2F81}" destId="{AE8C45D5-4DBE-4079-8CEA-7FC01972E0AF}" srcOrd="1" destOrd="0" parTransId="{11DE1758-4771-4778-8A72-823D25783D16}" sibTransId="{22E42EE8-6907-40A3-AF95-8DF46D1658B2}"/>
    <dgm:cxn modelId="{6808EB1F-D308-42E9-9AE6-011D803AF356}" type="presOf" srcId="{5830A0B6-0DDD-4FF6-9754-502F6EF769BD}" destId="{8DE5ECDD-BA35-4987-9C15-3EF33AF949A1}" srcOrd="0" destOrd="0" presId="urn:microsoft.com/office/officeart/2005/8/layout/radial6"/>
    <dgm:cxn modelId="{E9E65B30-4586-4B50-9D62-270812FE16A5}" srcId="{98F04B18-DA59-4AE9-A21F-66BCC21D2F81}" destId="{70BA8EFE-4636-4288-BE09-AE65E1B2A707}" srcOrd="3" destOrd="0" parTransId="{29E9375B-5C7B-4E11-9D9D-32230517DBFF}" sibTransId="{8EBC608F-4F2E-4DE0-8669-0AFF0DEE2AB2}"/>
    <dgm:cxn modelId="{3DF8FB39-DEA3-4F0B-A931-8D4C472E4958}" type="presOf" srcId="{8EBC608F-4F2E-4DE0-8669-0AFF0DEE2AB2}" destId="{982A78A9-3D24-4E4A-A883-B8B0C85B819A}" srcOrd="0" destOrd="0" presId="urn:microsoft.com/office/officeart/2005/8/layout/radial6"/>
    <dgm:cxn modelId="{E8DDCB48-2B88-4D24-84A2-1656F75F2772}" type="presOf" srcId="{2E0343B0-6EE2-4AD3-87C5-C95D2A23F9C5}" destId="{FE86C1B0-4A6C-4F30-945C-3A776BC6E3DB}" srcOrd="0" destOrd="0" presId="urn:microsoft.com/office/officeart/2005/8/layout/radial6"/>
    <dgm:cxn modelId="{0E2AE68A-CDDF-49C5-861A-7C150BB6BAC9}" type="presOf" srcId="{5D06FFAA-2F00-4D72-A79B-57CAA66AE52D}" destId="{4A7D0393-CAE8-46C2-8025-BEE4B570C62B}" srcOrd="0" destOrd="0" presId="urn:microsoft.com/office/officeart/2005/8/layout/radial6"/>
    <dgm:cxn modelId="{0EF16496-95D9-4AFE-81FA-215080B8787F}" srcId="{98F04B18-DA59-4AE9-A21F-66BCC21D2F81}" destId="{495C59A7-2AD1-4327-AED4-772E7C8F773E}" srcOrd="2" destOrd="0" parTransId="{9DB76643-400C-4F01-973A-B1F9A06035FE}" sibTransId="{0274C00B-20FA-4579-BC9A-DA1B07CA27DE}"/>
    <dgm:cxn modelId="{B06ED596-2311-43D6-BEC8-02C912DDBBD7}" srcId="{5D06FFAA-2F00-4D72-A79B-57CAA66AE52D}" destId="{98F04B18-DA59-4AE9-A21F-66BCC21D2F81}" srcOrd="0" destOrd="0" parTransId="{2DB15ACB-5D74-4765-B055-AAAAD667FA38}" sibTransId="{ECE3438B-5C04-444A-8121-0724F5041A0D}"/>
    <dgm:cxn modelId="{6B248699-287B-467E-8CB2-02E00A8E1E9C}" type="presOf" srcId="{22E42EE8-6907-40A3-AF95-8DF46D1658B2}" destId="{3964CAF8-CD53-4E7F-98A0-7687E5CDD13B}" srcOrd="0" destOrd="0" presId="urn:microsoft.com/office/officeart/2005/8/layout/radial6"/>
    <dgm:cxn modelId="{D103D8AA-D72D-4F09-8259-21C3BFEB7D45}" type="presOf" srcId="{F08569C8-77C5-4FB8-BA32-28B182C63335}" destId="{A4BCCF9A-D6E5-4CE3-A517-808DDA5AAEA0}" srcOrd="0" destOrd="0" presId="urn:microsoft.com/office/officeart/2005/8/layout/radial6"/>
    <dgm:cxn modelId="{E8623BBA-EFD7-461C-B3F4-6C3C01B2C414}" type="presOf" srcId="{0274C00B-20FA-4579-BC9A-DA1B07CA27DE}" destId="{288BDD1A-8A12-47F7-A408-9E360B615E0F}" srcOrd="0" destOrd="0" presId="urn:microsoft.com/office/officeart/2005/8/layout/radial6"/>
    <dgm:cxn modelId="{AB04DEBA-69E9-49E2-AB0B-370633085E87}" type="presOf" srcId="{C73D8CC2-75AC-475F-8572-0CB551FAA916}" destId="{B19D549E-90CA-47EA-BE6D-F6EFADD72D0C}" srcOrd="0" destOrd="0" presId="urn:microsoft.com/office/officeart/2005/8/layout/radial6"/>
    <dgm:cxn modelId="{C549DFBC-FC48-4A78-B998-53CBC9E66A61}" srcId="{98F04B18-DA59-4AE9-A21F-66BCC21D2F81}" destId="{F08569C8-77C5-4FB8-BA32-28B182C63335}" srcOrd="5" destOrd="0" parTransId="{1036570F-B539-4A88-8425-D07D4DEBE340}" sibTransId="{2E0343B0-6EE2-4AD3-87C5-C95D2A23F9C5}"/>
    <dgm:cxn modelId="{406EBBE1-B774-4DB3-AA13-C5CA4869FABF}" type="presOf" srcId="{AE8C45D5-4DBE-4079-8CEA-7FC01972E0AF}" destId="{44CC4900-31D8-4E1C-A994-D4F80DBE68B7}" srcOrd="0" destOrd="0" presId="urn:microsoft.com/office/officeart/2005/8/layout/radial6"/>
    <dgm:cxn modelId="{0939A3F0-E192-4C17-90CD-246166954E32}" srcId="{98F04B18-DA59-4AE9-A21F-66BCC21D2F81}" destId="{C73D8CC2-75AC-475F-8572-0CB551FAA916}" srcOrd="0" destOrd="0" parTransId="{7429DDF0-1BBE-4634-9C51-40EEFF2EC555}" sibTransId="{78B423C4-0A95-48C5-8344-829DA0923615}"/>
    <dgm:cxn modelId="{1AAB81F8-5F5C-40C9-8699-45C9B212C6C2}" type="presOf" srcId="{70BA8EFE-4636-4288-BE09-AE65E1B2A707}" destId="{2AD1C01F-AB63-4C28-AA91-5C6B9D39F59F}" srcOrd="0" destOrd="0" presId="urn:microsoft.com/office/officeart/2005/8/layout/radial6"/>
    <dgm:cxn modelId="{CD2EA0FF-5337-48DE-B4C2-A81385250DBC}" type="presOf" srcId="{78B423C4-0A95-48C5-8344-829DA0923615}" destId="{ED71E207-A699-408A-B74B-8D34FE0B7009}" srcOrd="0" destOrd="0" presId="urn:microsoft.com/office/officeart/2005/8/layout/radial6"/>
    <dgm:cxn modelId="{B983E8C4-EAFF-42C0-B771-40030E4CCA1F}" type="presParOf" srcId="{4A7D0393-CAE8-46C2-8025-BEE4B570C62B}" destId="{9A12637F-2D11-4368-86B4-FEA3147C9F77}" srcOrd="0" destOrd="0" presId="urn:microsoft.com/office/officeart/2005/8/layout/radial6"/>
    <dgm:cxn modelId="{1BB85F75-86A5-4DE8-B643-5F90AD05BD9D}" type="presParOf" srcId="{4A7D0393-CAE8-46C2-8025-BEE4B570C62B}" destId="{B19D549E-90CA-47EA-BE6D-F6EFADD72D0C}" srcOrd="1" destOrd="0" presId="urn:microsoft.com/office/officeart/2005/8/layout/radial6"/>
    <dgm:cxn modelId="{3C783746-6109-4A45-B69B-1C7C3B78A8CD}" type="presParOf" srcId="{4A7D0393-CAE8-46C2-8025-BEE4B570C62B}" destId="{4BFC49AC-9037-4268-A539-5B2AEA4CA68B}" srcOrd="2" destOrd="0" presId="urn:microsoft.com/office/officeart/2005/8/layout/radial6"/>
    <dgm:cxn modelId="{F0377775-7E38-42A8-B3C0-D9FB0FC13B77}" type="presParOf" srcId="{4A7D0393-CAE8-46C2-8025-BEE4B570C62B}" destId="{ED71E207-A699-408A-B74B-8D34FE0B7009}" srcOrd="3" destOrd="0" presId="urn:microsoft.com/office/officeart/2005/8/layout/radial6"/>
    <dgm:cxn modelId="{8C2EC739-46AC-4AE9-8AC9-1502C028F506}" type="presParOf" srcId="{4A7D0393-CAE8-46C2-8025-BEE4B570C62B}" destId="{44CC4900-31D8-4E1C-A994-D4F80DBE68B7}" srcOrd="4" destOrd="0" presId="urn:microsoft.com/office/officeart/2005/8/layout/radial6"/>
    <dgm:cxn modelId="{11A79CEC-8CCE-4A46-9D87-32C242695E91}" type="presParOf" srcId="{4A7D0393-CAE8-46C2-8025-BEE4B570C62B}" destId="{D6D6A765-70F9-4040-A30B-0D58AC249133}" srcOrd="5" destOrd="0" presId="urn:microsoft.com/office/officeart/2005/8/layout/radial6"/>
    <dgm:cxn modelId="{6EB8E1C3-DA9D-4770-A1F5-13EF354DEC8E}" type="presParOf" srcId="{4A7D0393-CAE8-46C2-8025-BEE4B570C62B}" destId="{3964CAF8-CD53-4E7F-98A0-7687E5CDD13B}" srcOrd="6" destOrd="0" presId="urn:microsoft.com/office/officeart/2005/8/layout/radial6"/>
    <dgm:cxn modelId="{7737EAA2-CBCE-4E88-B4CB-FC24FCF8C6A4}" type="presParOf" srcId="{4A7D0393-CAE8-46C2-8025-BEE4B570C62B}" destId="{FD6FBEC4-B3CE-4F34-B7BA-22393E9FD982}" srcOrd="7" destOrd="0" presId="urn:microsoft.com/office/officeart/2005/8/layout/radial6"/>
    <dgm:cxn modelId="{7F377B56-4215-41E0-8112-47D8D1DD1FCB}" type="presParOf" srcId="{4A7D0393-CAE8-46C2-8025-BEE4B570C62B}" destId="{22A8BFA6-FCA6-4E61-B8F7-D92969E9CFEE}" srcOrd="8" destOrd="0" presId="urn:microsoft.com/office/officeart/2005/8/layout/radial6"/>
    <dgm:cxn modelId="{6BF6707C-0F2A-4B0D-B7CD-B9E05B126E8A}" type="presParOf" srcId="{4A7D0393-CAE8-46C2-8025-BEE4B570C62B}" destId="{288BDD1A-8A12-47F7-A408-9E360B615E0F}" srcOrd="9" destOrd="0" presId="urn:microsoft.com/office/officeart/2005/8/layout/radial6"/>
    <dgm:cxn modelId="{8B44D946-A5F8-4040-985D-57B7D321DCD6}" type="presParOf" srcId="{4A7D0393-CAE8-46C2-8025-BEE4B570C62B}" destId="{2AD1C01F-AB63-4C28-AA91-5C6B9D39F59F}" srcOrd="10" destOrd="0" presId="urn:microsoft.com/office/officeart/2005/8/layout/radial6"/>
    <dgm:cxn modelId="{A79DAB4A-6890-4EF0-A7EB-F17C06CB7376}" type="presParOf" srcId="{4A7D0393-CAE8-46C2-8025-BEE4B570C62B}" destId="{959E1262-885E-4D23-96DD-B67622E3FDE6}" srcOrd="11" destOrd="0" presId="urn:microsoft.com/office/officeart/2005/8/layout/radial6"/>
    <dgm:cxn modelId="{5B830AE6-F5AC-4684-9AA6-1683E829E05C}" type="presParOf" srcId="{4A7D0393-CAE8-46C2-8025-BEE4B570C62B}" destId="{982A78A9-3D24-4E4A-A883-B8B0C85B819A}" srcOrd="12" destOrd="0" presId="urn:microsoft.com/office/officeart/2005/8/layout/radial6"/>
    <dgm:cxn modelId="{BFAB5C89-D33E-42A9-A456-14AAACBAEF61}" type="presParOf" srcId="{4A7D0393-CAE8-46C2-8025-BEE4B570C62B}" destId="{93EF33AC-5F74-416E-825B-7DC66AFBF3C1}" srcOrd="13" destOrd="0" presId="urn:microsoft.com/office/officeart/2005/8/layout/radial6"/>
    <dgm:cxn modelId="{596E155B-123E-4DEA-A05A-5B003D9F73BB}" type="presParOf" srcId="{4A7D0393-CAE8-46C2-8025-BEE4B570C62B}" destId="{31E9F89A-20FA-4539-ABF1-DC5D48FF06AE}" srcOrd="14" destOrd="0" presId="urn:microsoft.com/office/officeart/2005/8/layout/radial6"/>
    <dgm:cxn modelId="{8E610B1F-AC9E-4AA7-BB24-0BBFD9E724EA}" type="presParOf" srcId="{4A7D0393-CAE8-46C2-8025-BEE4B570C62B}" destId="{8DE5ECDD-BA35-4987-9C15-3EF33AF949A1}" srcOrd="15" destOrd="0" presId="urn:microsoft.com/office/officeart/2005/8/layout/radial6"/>
    <dgm:cxn modelId="{B95A8675-6B10-494E-A6EE-FBAB7430AA19}" type="presParOf" srcId="{4A7D0393-CAE8-46C2-8025-BEE4B570C62B}" destId="{A4BCCF9A-D6E5-4CE3-A517-808DDA5AAEA0}" srcOrd="16" destOrd="0" presId="urn:microsoft.com/office/officeart/2005/8/layout/radial6"/>
    <dgm:cxn modelId="{D6D7AECA-F18F-4CFC-8E0E-1216794D8A58}" type="presParOf" srcId="{4A7D0393-CAE8-46C2-8025-BEE4B570C62B}" destId="{01D8C565-8511-4A29-8A5D-73066C93984E}" srcOrd="17" destOrd="0" presId="urn:microsoft.com/office/officeart/2005/8/layout/radial6"/>
    <dgm:cxn modelId="{9591EC4A-B0BE-4FB2-A90D-DD196DACA460}" type="presParOf" srcId="{4A7D0393-CAE8-46C2-8025-BEE4B570C62B}" destId="{FE86C1B0-4A6C-4F30-945C-3A776BC6E3DB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56A5F4-6085-4017-921F-81EA58886D5A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AFFE1D-986C-42B9-A0E1-6A7978C6C598}">
      <dgm:prSet/>
      <dgm:spPr/>
      <dgm:t>
        <a:bodyPr/>
        <a:lstStyle/>
        <a:p>
          <a:r>
            <a:rPr lang="cs-CZ" b="0"/>
            <a:t>Informace a projednání</a:t>
          </a:r>
          <a:endParaRPr lang="cs-CZ"/>
        </a:p>
      </dgm:t>
    </dgm:pt>
    <dgm:pt modelId="{602AC3BA-69D7-4683-8538-27486A2C6EB2}" type="parTrans" cxnId="{B97B3CFE-7E84-47BB-8CE5-A91217C106A0}">
      <dgm:prSet/>
      <dgm:spPr/>
      <dgm:t>
        <a:bodyPr/>
        <a:lstStyle/>
        <a:p>
          <a:endParaRPr lang="cs-CZ"/>
        </a:p>
      </dgm:t>
    </dgm:pt>
    <dgm:pt modelId="{86B30CA3-2F10-4269-A769-6E01BB032B17}" type="sibTrans" cxnId="{B97B3CFE-7E84-47BB-8CE5-A91217C106A0}">
      <dgm:prSet/>
      <dgm:spPr/>
      <dgm:t>
        <a:bodyPr/>
        <a:lstStyle/>
        <a:p>
          <a:endParaRPr lang="cs-CZ"/>
        </a:p>
      </dgm:t>
    </dgm:pt>
    <dgm:pt modelId="{6206E552-2F25-469C-9469-43BF7E1F0830}">
      <dgm:prSet custT="1"/>
      <dgm:spPr/>
      <dgm:t>
        <a:bodyPr/>
        <a:lstStyle/>
        <a:p>
          <a:r>
            <a:rPr lang="cs-CZ" sz="2000" b="0" dirty="0"/>
            <a:t>Vývoj mezd a platů</a:t>
          </a:r>
          <a:endParaRPr lang="cs-CZ" sz="2000" dirty="0"/>
        </a:p>
      </dgm:t>
    </dgm:pt>
    <dgm:pt modelId="{0F1C9D62-316A-4BF2-BB78-9B4EFF28A038}" type="parTrans" cxnId="{2A62D004-C1F4-4E44-BBBB-CAB97E0B0C23}">
      <dgm:prSet/>
      <dgm:spPr/>
      <dgm:t>
        <a:bodyPr/>
        <a:lstStyle/>
        <a:p>
          <a:endParaRPr lang="cs-CZ"/>
        </a:p>
      </dgm:t>
    </dgm:pt>
    <dgm:pt modelId="{8B244812-2681-4934-AE4C-4E9A7B16430F}" type="sibTrans" cxnId="{2A62D004-C1F4-4E44-BBBB-CAB97E0B0C23}">
      <dgm:prSet/>
      <dgm:spPr/>
      <dgm:t>
        <a:bodyPr/>
        <a:lstStyle/>
        <a:p>
          <a:endParaRPr lang="cs-CZ"/>
        </a:p>
      </dgm:t>
    </dgm:pt>
    <dgm:pt modelId="{27CDDF56-526D-4DF9-A69D-ED378293E1AC}">
      <dgm:prSet custT="1"/>
      <dgm:spPr/>
      <dgm:t>
        <a:bodyPr/>
        <a:lstStyle/>
        <a:p>
          <a:r>
            <a:rPr lang="cs-CZ" sz="2000" b="0" dirty="0"/>
            <a:t>Ekonomická situace</a:t>
          </a:r>
          <a:endParaRPr lang="cs-CZ" sz="2000" dirty="0"/>
        </a:p>
      </dgm:t>
    </dgm:pt>
    <dgm:pt modelId="{50D4507E-C5D2-4EA3-A399-0006599E2859}" type="parTrans" cxnId="{BEE5D159-26E2-4E2C-8E6A-A0EFB9F564A3}">
      <dgm:prSet/>
      <dgm:spPr/>
      <dgm:t>
        <a:bodyPr/>
        <a:lstStyle/>
        <a:p>
          <a:endParaRPr lang="cs-CZ"/>
        </a:p>
      </dgm:t>
    </dgm:pt>
    <dgm:pt modelId="{96A9D0E0-B7B0-4907-9260-2348F981CC00}" type="sibTrans" cxnId="{BEE5D159-26E2-4E2C-8E6A-A0EFB9F564A3}">
      <dgm:prSet/>
      <dgm:spPr/>
      <dgm:t>
        <a:bodyPr/>
        <a:lstStyle/>
        <a:p>
          <a:endParaRPr lang="cs-CZ"/>
        </a:p>
      </dgm:t>
    </dgm:pt>
    <dgm:pt modelId="{B8CBF883-A7DF-4CC1-B9AF-0C312DD6FDB9}">
      <dgm:prSet custT="1"/>
      <dgm:spPr/>
      <dgm:t>
        <a:bodyPr/>
        <a:lstStyle/>
        <a:p>
          <a:r>
            <a:rPr lang="cs-CZ" sz="2000" b="0" dirty="0"/>
            <a:t>Množství práce a pracovní tempo</a:t>
          </a:r>
          <a:endParaRPr lang="cs-CZ" sz="2000" dirty="0"/>
        </a:p>
      </dgm:t>
    </dgm:pt>
    <dgm:pt modelId="{7E70BD19-4AB0-4400-A25B-E5677F8F9959}" type="parTrans" cxnId="{FBA83F89-F2FB-4655-9073-E9BD06E66EA2}">
      <dgm:prSet/>
      <dgm:spPr/>
      <dgm:t>
        <a:bodyPr/>
        <a:lstStyle/>
        <a:p>
          <a:endParaRPr lang="cs-CZ"/>
        </a:p>
      </dgm:t>
    </dgm:pt>
    <dgm:pt modelId="{C3E31C2D-7C54-43E3-9AB6-FC1D92D532CE}" type="sibTrans" cxnId="{FBA83F89-F2FB-4655-9073-E9BD06E66EA2}">
      <dgm:prSet/>
      <dgm:spPr/>
      <dgm:t>
        <a:bodyPr/>
        <a:lstStyle/>
        <a:p>
          <a:endParaRPr lang="cs-CZ"/>
        </a:p>
      </dgm:t>
    </dgm:pt>
    <dgm:pt modelId="{3FAE8D17-762F-4FA5-8140-1F67B513BCF4}">
      <dgm:prSet custT="1"/>
      <dgm:spPr/>
      <dgm:t>
        <a:bodyPr/>
        <a:lstStyle/>
        <a:p>
          <a:r>
            <a:rPr lang="cs-CZ" sz="2000" b="0"/>
            <a:t>Změny organizace práce</a:t>
          </a:r>
          <a:endParaRPr lang="cs-CZ" sz="2000"/>
        </a:p>
      </dgm:t>
    </dgm:pt>
    <dgm:pt modelId="{51EC7AD0-B733-43DE-B5D0-7F012D8EC7A4}" type="parTrans" cxnId="{A6F566C4-2F9B-4FE9-B373-4E7A3D2B7BFC}">
      <dgm:prSet/>
      <dgm:spPr/>
      <dgm:t>
        <a:bodyPr/>
        <a:lstStyle/>
        <a:p>
          <a:endParaRPr lang="cs-CZ"/>
        </a:p>
      </dgm:t>
    </dgm:pt>
    <dgm:pt modelId="{AAAE9DF9-F386-4A69-B817-E6DFBB73A935}" type="sibTrans" cxnId="{A6F566C4-2F9B-4FE9-B373-4E7A3D2B7BFC}">
      <dgm:prSet/>
      <dgm:spPr/>
      <dgm:t>
        <a:bodyPr/>
        <a:lstStyle/>
        <a:p>
          <a:endParaRPr lang="cs-CZ"/>
        </a:p>
      </dgm:t>
    </dgm:pt>
    <dgm:pt modelId="{F287B7A4-1FBF-47B1-9001-85D065742E1A}">
      <dgm:prSet custT="1"/>
      <dgm:spPr/>
      <dgm:t>
        <a:bodyPr/>
        <a:lstStyle/>
        <a:p>
          <a:r>
            <a:rPr lang="cs-CZ" sz="2000" b="0" dirty="0"/>
            <a:t>Systém odměňování</a:t>
          </a:r>
          <a:endParaRPr lang="cs-CZ" sz="2000" dirty="0"/>
        </a:p>
      </dgm:t>
    </dgm:pt>
    <dgm:pt modelId="{A575CC88-647D-4FBB-B18D-6C9DC45A9DEA}" type="parTrans" cxnId="{EFAC547E-70BB-4CB5-AC4F-15E6CA8E94A7}">
      <dgm:prSet/>
      <dgm:spPr/>
      <dgm:t>
        <a:bodyPr/>
        <a:lstStyle/>
        <a:p>
          <a:endParaRPr lang="cs-CZ"/>
        </a:p>
      </dgm:t>
    </dgm:pt>
    <dgm:pt modelId="{9CEF6317-C404-4F19-B77D-87CDCC541E18}" type="sibTrans" cxnId="{EFAC547E-70BB-4CB5-AC4F-15E6CA8E94A7}">
      <dgm:prSet/>
      <dgm:spPr/>
      <dgm:t>
        <a:bodyPr/>
        <a:lstStyle/>
        <a:p>
          <a:endParaRPr lang="cs-CZ"/>
        </a:p>
      </dgm:t>
    </dgm:pt>
    <dgm:pt modelId="{59917BA6-2FAE-498B-B010-0137FC6FCC64}">
      <dgm:prSet custT="1"/>
      <dgm:spPr/>
      <dgm:t>
        <a:bodyPr/>
        <a:lstStyle/>
        <a:p>
          <a:r>
            <a:rPr lang="cs-CZ" sz="2000" b="0"/>
            <a:t>Systém školení zaměstnanců</a:t>
          </a:r>
          <a:endParaRPr lang="cs-CZ" sz="2000"/>
        </a:p>
      </dgm:t>
    </dgm:pt>
    <dgm:pt modelId="{76E0BDC7-D577-4F71-AD08-68DA2CE56FF0}" type="parTrans" cxnId="{018B9024-EA5C-418A-A0BC-FE19502523C7}">
      <dgm:prSet/>
      <dgm:spPr/>
      <dgm:t>
        <a:bodyPr/>
        <a:lstStyle/>
        <a:p>
          <a:endParaRPr lang="cs-CZ"/>
        </a:p>
      </dgm:t>
    </dgm:pt>
    <dgm:pt modelId="{22C82E23-1289-4928-9857-1A4B68B014E8}" type="sibTrans" cxnId="{018B9024-EA5C-418A-A0BC-FE19502523C7}">
      <dgm:prSet/>
      <dgm:spPr/>
      <dgm:t>
        <a:bodyPr/>
        <a:lstStyle/>
        <a:p>
          <a:endParaRPr lang="cs-CZ"/>
        </a:p>
      </dgm:t>
    </dgm:pt>
    <dgm:pt modelId="{A8913AB0-F118-41C6-814A-2FFB1C4EA14E}">
      <dgm:prSet custT="1"/>
      <dgm:spPr/>
      <dgm:t>
        <a:bodyPr/>
        <a:lstStyle/>
        <a:p>
          <a:r>
            <a:rPr lang="cs-CZ" sz="2000" b="0" dirty="0"/>
            <a:t>Opatření pro zaměstnávání zvláštních skupin</a:t>
          </a:r>
          <a:endParaRPr lang="cs-CZ" sz="2000" dirty="0"/>
        </a:p>
      </dgm:t>
    </dgm:pt>
    <dgm:pt modelId="{47682F80-979A-4B5A-A865-6A4AF9EBFB2C}" type="parTrans" cxnId="{5D42CEC6-1055-4925-B3E6-0E6E477B4FB3}">
      <dgm:prSet/>
      <dgm:spPr/>
      <dgm:t>
        <a:bodyPr/>
        <a:lstStyle/>
        <a:p>
          <a:endParaRPr lang="cs-CZ"/>
        </a:p>
      </dgm:t>
    </dgm:pt>
    <dgm:pt modelId="{5996CD9E-9797-4B47-834B-311D0380CF66}" type="sibTrans" cxnId="{5D42CEC6-1055-4925-B3E6-0E6E477B4FB3}">
      <dgm:prSet/>
      <dgm:spPr/>
      <dgm:t>
        <a:bodyPr/>
        <a:lstStyle/>
        <a:p>
          <a:endParaRPr lang="cs-CZ"/>
        </a:p>
      </dgm:t>
    </dgm:pt>
    <dgm:pt modelId="{6A4AE87E-2C5C-4BDA-8275-7B5DB031857E}">
      <dgm:prSet custT="1"/>
      <dgm:spPr/>
      <dgm:t>
        <a:bodyPr/>
        <a:lstStyle/>
        <a:p>
          <a:r>
            <a:rPr lang="cs-CZ" sz="2000" b="0"/>
            <a:t>Opatření širšího charakteru</a:t>
          </a:r>
          <a:endParaRPr lang="cs-CZ" sz="2000"/>
        </a:p>
      </dgm:t>
    </dgm:pt>
    <dgm:pt modelId="{98B700ED-F975-4C1B-A65E-AC6C310440B5}" type="parTrans" cxnId="{E747457B-60FE-4478-8338-C2D25E83F950}">
      <dgm:prSet/>
      <dgm:spPr/>
      <dgm:t>
        <a:bodyPr/>
        <a:lstStyle/>
        <a:p>
          <a:endParaRPr lang="cs-CZ"/>
        </a:p>
      </dgm:t>
    </dgm:pt>
    <dgm:pt modelId="{130FFB71-5CFA-4A9C-943A-766E07BC5373}" type="sibTrans" cxnId="{E747457B-60FE-4478-8338-C2D25E83F950}">
      <dgm:prSet/>
      <dgm:spPr/>
      <dgm:t>
        <a:bodyPr/>
        <a:lstStyle/>
        <a:p>
          <a:endParaRPr lang="cs-CZ"/>
        </a:p>
      </dgm:t>
    </dgm:pt>
    <dgm:pt modelId="{9D9D5CCE-F151-4F5C-BF79-5EA7F4B20564}" type="pres">
      <dgm:prSet presAssocID="{BF56A5F4-6085-4017-921F-81EA58886D5A}" presName="Name0" presStyleCnt="0">
        <dgm:presLayoutVars>
          <dgm:chMax val="7"/>
          <dgm:dir/>
          <dgm:animOne val="branch"/>
        </dgm:presLayoutVars>
      </dgm:prSet>
      <dgm:spPr/>
    </dgm:pt>
    <dgm:pt modelId="{F9201A64-3DF5-4825-B920-74772C1F265A}" type="pres">
      <dgm:prSet presAssocID="{F1AFFE1D-986C-42B9-A0E1-6A7978C6C598}" presName="parTx1" presStyleLbl="node1" presStyleIdx="0" presStyleCnt="1" custScaleX="30015" custScaleY="30658"/>
      <dgm:spPr/>
    </dgm:pt>
    <dgm:pt modelId="{D6FE00BF-F774-4E1E-8604-18005417DF10}" type="pres">
      <dgm:prSet presAssocID="{F1AFFE1D-986C-42B9-A0E1-6A7978C6C598}" presName="spPre1" presStyleCnt="0"/>
      <dgm:spPr/>
    </dgm:pt>
    <dgm:pt modelId="{3D308A45-9FD2-42E6-A6C2-1CBEA219386D}" type="pres">
      <dgm:prSet presAssocID="{F1AFFE1D-986C-42B9-A0E1-6A7978C6C598}" presName="chLin1" presStyleCnt="0"/>
      <dgm:spPr/>
    </dgm:pt>
    <dgm:pt modelId="{B9CEECBD-3F03-4CB9-9643-24B7675AEA29}" type="pres">
      <dgm:prSet presAssocID="{0F1C9D62-316A-4BF2-BB78-9B4EFF28A038}" presName="Name11" presStyleLbl="parChTrans1D1" presStyleIdx="0" presStyleCnt="16"/>
      <dgm:spPr/>
    </dgm:pt>
    <dgm:pt modelId="{B38E3627-6A9C-4218-834B-732E867BEEFB}" type="pres">
      <dgm:prSet presAssocID="{6206E552-2F25-469C-9469-43BF7E1F0830}" presName="txAndLines1" presStyleCnt="0"/>
      <dgm:spPr/>
    </dgm:pt>
    <dgm:pt modelId="{FCB243F9-B28D-4B7A-96A8-96B3FABDF61E}" type="pres">
      <dgm:prSet presAssocID="{6206E552-2F25-469C-9469-43BF7E1F0830}" presName="anchor1" presStyleCnt="0"/>
      <dgm:spPr/>
    </dgm:pt>
    <dgm:pt modelId="{0DFB396B-5F72-4A4A-9D1C-95FF5A0F2594}" type="pres">
      <dgm:prSet presAssocID="{6206E552-2F25-469C-9469-43BF7E1F0830}" presName="backup1" presStyleCnt="0"/>
      <dgm:spPr/>
    </dgm:pt>
    <dgm:pt modelId="{FBDB31A3-A8F4-4A9B-BFA6-FCD67FF93CEF}" type="pres">
      <dgm:prSet presAssocID="{6206E552-2F25-469C-9469-43BF7E1F0830}" presName="preLine1" presStyleLbl="parChTrans1D1" presStyleIdx="1" presStyleCnt="16"/>
      <dgm:spPr/>
    </dgm:pt>
    <dgm:pt modelId="{BA1B6DEB-2A4B-4B68-BBB5-39C8FCB5E5BF}" type="pres">
      <dgm:prSet presAssocID="{6206E552-2F25-469C-9469-43BF7E1F0830}" presName="desTx1" presStyleLbl="revTx" presStyleIdx="0" presStyleCnt="0">
        <dgm:presLayoutVars>
          <dgm:bulletEnabled val="1"/>
        </dgm:presLayoutVars>
      </dgm:prSet>
      <dgm:spPr/>
    </dgm:pt>
    <dgm:pt modelId="{023DCD13-2015-4C69-B23B-CE50308A5173}" type="pres">
      <dgm:prSet presAssocID="{50D4507E-C5D2-4EA3-A399-0006599E2859}" presName="Name11" presStyleLbl="parChTrans1D1" presStyleIdx="2" presStyleCnt="16"/>
      <dgm:spPr/>
    </dgm:pt>
    <dgm:pt modelId="{97D23C5F-1E69-4A85-B54C-24EB094C8B71}" type="pres">
      <dgm:prSet presAssocID="{27CDDF56-526D-4DF9-A69D-ED378293E1AC}" presName="txAndLines1" presStyleCnt="0"/>
      <dgm:spPr/>
    </dgm:pt>
    <dgm:pt modelId="{65E3CE20-2B3A-4EDF-824C-1BECF2718081}" type="pres">
      <dgm:prSet presAssocID="{27CDDF56-526D-4DF9-A69D-ED378293E1AC}" presName="anchor1" presStyleCnt="0"/>
      <dgm:spPr/>
    </dgm:pt>
    <dgm:pt modelId="{05B95A4F-906F-4C74-B868-8E17F8BF5AA1}" type="pres">
      <dgm:prSet presAssocID="{27CDDF56-526D-4DF9-A69D-ED378293E1AC}" presName="backup1" presStyleCnt="0"/>
      <dgm:spPr/>
    </dgm:pt>
    <dgm:pt modelId="{7DF3E7B1-497C-47F7-917F-C6259D048AE0}" type="pres">
      <dgm:prSet presAssocID="{27CDDF56-526D-4DF9-A69D-ED378293E1AC}" presName="preLine1" presStyleLbl="parChTrans1D1" presStyleIdx="3" presStyleCnt="16"/>
      <dgm:spPr/>
    </dgm:pt>
    <dgm:pt modelId="{E9246310-B0C4-4A69-975A-CD4D9561382C}" type="pres">
      <dgm:prSet presAssocID="{27CDDF56-526D-4DF9-A69D-ED378293E1AC}" presName="desTx1" presStyleLbl="revTx" presStyleIdx="0" presStyleCnt="0">
        <dgm:presLayoutVars>
          <dgm:bulletEnabled val="1"/>
        </dgm:presLayoutVars>
      </dgm:prSet>
      <dgm:spPr/>
    </dgm:pt>
    <dgm:pt modelId="{E04538F3-4119-42F1-80FC-E70209B0932E}" type="pres">
      <dgm:prSet presAssocID="{7E70BD19-4AB0-4400-A25B-E5677F8F9959}" presName="Name11" presStyleLbl="parChTrans1D1" presStyleIdx="4" presStyleCnt="16"/>
      <dgm:spPr/>
    </dgm:pt>
    <dgm:pt modelId="{B16F2CD0-F4BD-4572-9106-7D6A228B42DF}" type="pres">
      <dgm:prSet presAssocID="{B8CBF883-A7DF-4CC1-B9AF-0C312DD6FDB9}" presName="txAndLines1" presStyleCnt="0"/>
      <dgm:spPr/>
    </dgm:pt>
    <dgm:pt modelId="{864DFDB9-65A3-4496-B5D6-A2C0F7161E20}" type="pres">
      <dgm:prSet presAssocID="{B8CBF883-A7DF-4CC1-B9AF-0C312DD6FDB9}" presName="anchor1" presStyleCnt="0"/>
      <dgm:spPr/>
    </dgm:pt>
    <dgm:pt modelId="{1AAF5B34-DCDA-4DC7-8FA4-36766A904E56}" type="pres">
      <dgm:prSet presAssocID="{B8CBF883-A7DF-4CC1-B9AF-0C312DD6FDB9}" presName="backup1" presStyleCnt="0"/>
      <dgm:spPr/>
    </dgm:pt>
    <dgm:pt modelId="{09E7898D-691C-432F-9D97-088FE7928D1C}" type="pres">
      <dgm:prSet presAssocID="{B8CBF883-A7DF-4CC1-B9AF-0C312DD6FDB9}" presName="preLine1" presStyleLbl="parChTrans1D1" presStyleIdx="5" presStyleCnt="16"/>
      <dgm:spPr/>
    </dgm:pt>
    <dgm:pt modelId="{133B83FA-8CAF-43CA-B100-3D6FE73EFF8E}" type="pres">
      <dgm:prSet presAssocID="{B8CBF883-A7DF-4CC1-B9AF-0C312DD6FDB9}" presName="desTx1" presStyleLbl="revTx" presStyleIdx="0" presStyleCnt="0">
        <dgm:presLayoutVars>
          <dgm:bulletEnabled val="1"/>
        </dgm:presLayoutVars>
      </dgm:prSet>
      <dgm:spPr/>
    </dgm:pt>
    <dgm:pt modelId="{B3EF40F0-BB0E-4A02-B9E9-F250DC97B9E3}" type="pres">
      <dgm:prSet presAssocID="{51EC7AD0-B733-43DE-B5D0-7F012D8EC7A4}" presName="Name11" presStyleLbl="parChTrans1D1" presStyleIdx="6" presStyleCnt="16"/>
      <dgm:spPr/>
    </dgm:pt>
    <dgm:pt modelId="{1DC52B22-F465-4F0A-9315-DCC10BD0A5AD}" type="pres">
      <dgm:prSet presAssocID="{3FAE8D17-762F-4FA5-8140-1F67B513BCF4}" presName="txAndLines1" presStyleCnt="0"/>
      <dgm:spPr/>
    </dgm:pt>
    <dgm:pt modelId="{385BEFAD-1947-465C-97F4-29B6722FD0EA}" type="pres">
      <dgm:prSet presAssocID="{3FAE8D17-762F-4FA5-8140-1F67B513BCF4}" presName="anchor1" presStyleCnt="0"/>
      <dgm:spPr/>
    </dgm:pt>
    <dgm:pt modelId="{842596B6-31B8-4BEE-A9B0-DC764FF96B62}" type="pres">
      <dgm:prSet presAssocID="{3FAE8D17-762F-4FA5-8140-1F67B513BCF4}" presName="backup1" presStyleCnt="0"/>
      <dgm:spPr/>
    </dgm:pt>
    <dgm:pt modelId="{3883BF33-4028-4C39-9E69-47AADCC1B20A}" type="pres">
      <dgm:prSet presAssocID="{3FAE8D17-762F-4FA5-8140-1F67B513BCF4}" presName="preLine1" presStyleLbl="parChTrans1D1" presStyleIdx="7" presStyleCnt="16"/>
      <dgm:spPr/>
    </dgm:pt>
    <dgm:pt modelId="{5B55E85E-975D-47F2-B84E-06E2C81A3DAB}" type="pres">
      <dgm:prSet presAssocID="{3FAE8D17-762F-4FA5-8140-1F67B513BCF4}" presName="desTx1" presStyleLbl="revTx" presStyleIdx="0" presStyleCnt="0">
        <dgm:presLayoutVars>
          <dgm:bulletEnabled val="1"/>
        </dgm:presLayoutVars>
      </dgm:prSet>
      <dgm:spPr/>
    </dgm:pt>
    <dgm:pt modelId="{FB7E05B8-73F9-4D4F-BEAF-8CCF55214286}" type="pres">
      <dgm:prSet presAssocID="{A575CC88-647D-4FBB-B18D-6C9DC45A9DEA}" presName="Name11" presStyleLbl="parChTrans1D1" presStyleIdx="8" presStyleCnt="16"/>
      <dgm:spPr/>
    </dgm:pt>
    <dgm:pt modelId="{F1C663EB-E460-4567-B9F0-0EAE01708A57}" type="pres">
      <dgm:prSet presAssocID="{F287B7A4-1FBF-47B1-9001-85D065742E1A}" presName="txAndLines1" presStyleCnt="0"/>
      <dgm:spPr/>
    </dgm:pt>
    <dgm:pt modelId="{E185698F-C2C9-456F-BD0E-F68FF5D1A746}" type="pres">
      <dgm:prSet presAssocID="{F287B7A4-1FBF-47B1-9001-85D065742E1A}" presName="anchor1" presStyleCnt="0"/>
      <dgm:spPr/>
    </dgm:pt>
    <dgm:pt modelId="{82A5AFDA-BB74-4F62-AC5A-DDB7718B679D}" type="pres">
      <dgm:prSet presAssocID="{F287B7A4-1FBF-47B1-9001-85D065742E1A}" presName="backup1" presStyleCnt="0"/>
      <dgm:spPr/>
    </dgm:pt>
    <dgm:pt modelId="{E4E454FE-73AC-4630-9664-9D0694C501DE}" type="pres">
      <dgm:prSet presAssocID="{F287B7A4-1FBF-47B1-9001-85D065742E1A}" presName="preLine1" presStyleLbl="parChTrans1D1" presStyleIdx="9" presStyleCnt="16"/>
      <dgm:spPr/>
    </dgm:pt>
    <dgm:pt modelId="{E5BE8FB3-232A-4EB2-9622-7B2D8453C940}" type="pres">
      <dgm:prSet presAssocID="{F287B7A4-1FBF-47B1-9001-85D065742E1A}" presName="desTx1" presStyleLbl="revTx" presStyleIdx="0" presStyleCnt="0">
        <dgm:presLayoutVars>
          <dgm:bulletEnabled val="1"/>
        </dgm:presLayoutVars>
      </dgm:prSet>
      <dgm:spPr/>
    </dgm:pt>
    <dgm:pt modelId="{69F2DF27-D6E6-4C4F-801B-2715960F9B09}" type="pres">
      <dgm:prSet presAssocID="{76E0BDC7-D577-4F71-AD08-68DA2CE56FF0}" presName="Name11" presStyleLbl="parChTrans1D1" presStyleIdx="10" presStyleCnt="16"/>
      <dgm:spPr/>
    </dgm:pt>
    <dgm:pt modelId="{BC584ECD-17CE-4E4A-8A66-C65DEAC62181}" type="pres">
      <dgm:prSet presAssocID="{59917BA6-2FAE-498B-B010-0137FC6FCC64}" presName="txAndLines1" presStyleCnt="0"/>
      <dgm:spPr/>
    </dgm:pt>
    <dgm:pt modelId="{F011B34E-48CE-4066-A013-42B205F0E19B}" type="pres">
      <dgm:prSet presAssocID="{59917BA6-2FAE-498B-B010-0137FC6FCC64}" presName="anchor1" presStyleCnt="0"/>
      <dgm:spPr/>
    </dgm:pt>
    <dgm:pt modelId="{6DB20EDD-ED4C-4844-8058-D629EFF76DE4}" type="pres">
      <dgm:prSet presAssocID="{59917BA6-2FAE-498B-B010-0137FC6FCC64}" presName="backup1" presStyleCnt="0"/>
      <dgm:spPr/>
    </dgm:pt>
    <dgm:pt modelId="{D3C0D85B-45DC-46E9-A134-AB00B9649F9D}" type="pres">
      <dgm:prSet presAssocID="{59917BA6-2FAE-498B-B010-0137FC6FCC64}" presName="preLine1" presStyleLbl="parChTrans1D1" presStyleIdx="11" presStyleCnt="16"/>
      <dgm:spPr/>
    </dgm:pt>
    <dgm:pt modelId="{A916778D-A0C5-450E-9AF7-94E504662560}" type="pres">
      <dgm:prSet presAssocID="{59917BA6-2FAE-498B-B010-0137FC6FCC64}" presName="desTx1" presStyleLbl="revTx" presStyleIdx="0" presStyleCnt="0">
        <dgm:presLayoutVars>
          <dgm:bulletEnabled val="1"/>
        </dgm:presLayoutVars>
      </dgm:prSet>
      <dgm:spPr/>
    </dgm:pt>
    <dgm:pt modelId="{F15D94B0-2ABF-4DCC-8813-AAD087B8A2DC}" type="pres">
      <dgm:prSet presAssocID="{47682F80-979A-4B5A-A865-6A4AF9EBFB2C}" presName="Name11" presStyleLbl="parChTrans1D1" presStyleIdx="12" presStyleCnt="16"/>
      <dgm:spPr/>
    </dgm:pt>
    <dgm:pt modelId="{9EC6EDF3-537D-4957-A739-55D656645A01}" type="pres">
      <dgm:prSet presAssocID="{A8913AB0-F118-41C6-814A-2FFB1C4EA14E}" presName="txAndLines1" presStyleCnt="0"/>
      <dgm:spPr/>
    </dgm:pt>
    <dgm:pt modelId="{76EBD58E-E242-4812-8F61-4BA7B7B46DDF}" type="pres">
      <dgm:prSet presAssocID="{A8913AB0-F118-41C6-814A-2FFB1C4EA14E}" presName="anchor1" presStyleCnt="0"/>
      <dgm:spPr/>
    </dgm:pt>
    <dgm:pt modelId="{12D52636-9DD6-4354-93D3-0BB14EF5885B}" type="pres">
      <dgm:prSet presAssocID="{A8913AB0-F118-41C6-814A-2FFB1C4EA14E}" presName="backup1" presStyleCnt="0"/>
      <dgm:spPr/>
    </dgm:pt>
    <dgm:pt modelId="{27F1BB17-6BB3-40D5-928D-23E40D0ED546}" type="pres">
      <dgm:prSet presAssocID="{A8913AB0-F118-41C6-814A-2FFB1C4EA14E}" presName="preLine1" presStyleLbl="parChTrans1D1" presStyleIdx="13" presStyleCnt="16"/>
      <dgm:spPr/>
    </dgm:pt>
    <dgm:pt modelId="{2573C298-D3E9-428B-A595-23D17983B783}" type="pres">
      <dgm:prSet presAssocID="{A8913AB0-F118-41C6-814A-2FFB1C4EA14E}" presName="desTx1" presStyleLbl="revTx" presStyleIdx="0" presStyleCnt="0">
        <dgm:presLayoutVars>
          <dgm:bulletEnabled val="1"/>
        </dgm:presLayoutVars>
      </dgm:prSet>
      <dgm:spPr/>
    </dgm:pt>
    <dgm:pt modelId="{42644DE6-EB4F-4096-8BE8-41E8318561D6}" type="pres">
      <dgm:prSet presAssocID="{98B700ED-F975-4C1B-A65E-AC6C310440B5}" presName="Name11" presStyleLbl="parChTrans1D1" presStyleIdx="14" presStyleCnt="16"/>
      <dgm:spPr/>
    </dgm:pt>
    <dgm:pt modelId="{38EF5FC6-86CE-41AF-B4E2-07FF99EA4D0F}" type="pres">
      <dgm:prSet presAssocID="{6A4AE87E-2C5C-4BDA-8275-7B5DB031857E}" presName="txAndLines1" presStyleCnt="0"/>
      <dgm:spPr/>
    </dgm:pt>
    <dgm:pt modelId="{DF6C7FEE-4F5E-4AA4-8EEC-91AC64BC79C8}" type="pres">
      <dgm:prSet presAssocID="{6A4AE87E-2C5C-4BDA-8275-7B5DB031857E}" presName="anchor1" presStyleCnt="0"/>
      <dgm:spPr/>
    </dgm:pt>
    <dgm:pt modelId="{1A5049F5-45E2-4F37-82E2-9369D3DEDB13}" type="pres">
      <dgm:prSet presAssocID="{6A4AE87E-2C5C-4BDA-8275-7B5DB031857E}" presName="backup1" presStyleCnt="0"/>
      <dgm:spPr/>
    </dgm:pt>
    <dgm:pt modelId="{4266A7D0-6B34-4401-84D9-6193207C8A11}" type="pres">
      <dgm:prSet presAssocID="{6A4AE87E-2C5C-4BDA-8275-7B5DB031857E}" presName="preLine1" presStyleLbl="parChTrans1D1" presStyleIdx="15" presStyleCnt="16"/>
      <dgm:spPr/>
    </dgm:pt>
    <dgm:pt modelId="{B252F172-2312-470A-B4A8-1BECA545B7E0}" type="pres">
      <dgm:prSet presAssocID="{6A4AE87E-2C5C-4BDA-8275-7B5DB031857E}" presName="desTx1" presStyleLbl="revTx" presStyleIdx="0" presStyleCnt="0">
        <dgm:presLayoutVars>
          <dgm:bulletEnabled val="1"/>
        </dgm:presLayoutVars>
      </dgm:prSet>
      <dgm:spPr/>
    </dgm:pt>
  </dgm:ptLst>
  <dgm:cxnLst>
    <dgm:cxn modelId="{2A62D004-C1F4-4E44-BBBB-CAB97E0B0C23}" srcId="{F1AFFE1D-986C-42B9-A0E1-6A7978C6C598}" destId="{6206E552-2F25-469C-9469-43BF7E1F0830}" srcOrd="0" destOrd="0" parTransId="{0F1C9D62-316A-4BF2-BB78-9B4EFF28A038}" sibTransId="{8B244812-2681-4934-AE4C-4E9A7B16430F}"/>
    <dgm:cxn modelId="{83A5A705-8417-4531-8196-8888DE42023F}" type="presOf" srcId="{59917BA6-2FAE-498B-B010-0137FC6FCC64}" destId="{A916778D-A0C5-450E-9AF7-94E504662560}" srcOrd="0" destOrd="0" presId="urn:microsoft.com/office/officeart/2009/3/layout/SubStepProcess"/>
    <dgm:cxn modelId="{1B0E2B07-0E85-4ADF-B4A1-0038972E894D}" type="presOf" srcId="{F287B7A4-1FBF-47B1-9001-85D065742E1A}" destId="{E5BE8FB3-232A-4EB2-9622-7B2D8453C940}" srcOrd="0" destOrd="0" presId="urn:microsoft.com/office/officeart/2009/3/layout/SubStepProcess"/>
    <dgm:cxn modelId="{018B9024-EA5C-418A-A0BC-FE19502523C7}" srcId="{F1AFFE1D-986C-42B9-A0E1-6A7978C6C598}" destId="{59917BA6-2FAE-498B-B010-0137FC6FCC64}" srcOrd="5" destOrd="0" parTransId="{76E0BDC7-D577-4F71-AD08-68DA2CE56FF0}" sibTransId="{22C82E23-1289-4928-9857-1A4B68B014E8}"/>
    <dgm:cxn modelId="{DD212831-0C51-4289-90C2-68AE4C2072F6}" type="presOf" srcId="{BF56A5F4-6085-4017-921F-81EA58886D5A}" destId="{9D9D5CCE-F151-4F5C-BF79-5EA7F4B20564}" srcOrd="0" destOrd="0" presId="urn:microsoft.com/office/officeart/2009/3/layout/SubStepProcess"/>
    <dgm:cxn modelId="{C1E3544C-7C4F-4C0D-AABC-6C1AFB359496}" type="presOf" srcId="{27CDDF56-526D-4DF9-A69D-ED378293E1AC}" destId="{E9246310-B0C4-4A69-975A-CD4D9561382C}" srcOrd="0" destOrd="0" presId="urn:microsoft.com/office/officeart/2009/3/layout/SubStepProcess"/>
    <dgm:cxn modelId="{7CEA5352-E747-4AC1-995E-73F8131954F7}" type="presOf" srcId="{A8913AB0-F118-41C6-814A-2FFB1C4EA14E}" destId="{2573C298-D3E9-428B-A595-23D17983B783}" srcOrd="0" destOrd="0" presId="urn:microsoft.com/office/officeart/2009/3/layout/SubStepProcess"/>
    <dgm:cxn modelId="{2C666459-A1F5-46AD-803E-1F4D796C8F5D}" type="presOf" srcId="{3FAE8D17-762F-4FA5-8140-1F67B513BCF4}" destId="{5B55E85E-975D-47F2-B84E-06E2C81A3DAB}" srcOrd="0" destOrd="0" presId="urn:microsoft.com/office/officeart/2009/3/layout/SubStepProcess"/>
    <dgm:cxn modelId="{BEE5D159-26E2-4E2C-8E6A-A0EFB9F564A3}" srcId="{F1AFFE1D-986C-42B9-A0E1-6A7978C6C598}" destId="{27CDDF56-526D-4DF9-A69D-ED378293E1AC}" srcOrd="1" destOrd="0" parTransId="{50D4507E-C5D2-4EA3-A399-0006599E2859}" sibTransId="{96A9D0E0-B7B0-4907-9260-2348F981CC00}"/>
    <dgm:cxn modelId="{E747457B-60FE-4478-8338-C2D25E83F950}" srcId="{F1AFFE1D-986C-42B9-A0E1-6A7978C6C598}" destId="{6A4AE87E-2C5C-4BDA-8275-7B5DB031857E}" srcOrd="7" destOrd="0" parTransId="{98B700ED-F975-4C1B-A65E-AC6C310440B5}" sibTransId="{130FFB71-5CFA-4A9C-943A-766E07BC5373}"/>
    <dgm:cxn modelId="{EFAC547E-70BB-4CB5-AC4F-15E6CA8E94A7}" srcId="{F1AFFE1D-986C-42B9-A0E1-6A7978C6C598}" destId="{F287B7A4-1FBF-47B1-9001-85D065742E1A}" srcOrd="4" destOrd="0" parTransId="{A575CC88-647D-4FBB-B18D-6C9DC45A9DEA}" sibTransId="{9CEF6317-C404-4F19-B77D-87CDCC541E18}"/>
    <dgm:cxn modelId="{FBA83F89-F2FB-4655-9073-E9BD06E66EA2}" srcId="{F1AFFE1D-986C-42B9-A0E1-6A7978C6C598}" destId="{B8CBF883-A7DF-4CC1-B9AF-0C312DD6FDB9}" srcOrd="2" destOrd="0" parTransId="{7E70BD19-4AB0-4400-A25B-E5677F8F9959}" sibTransId="{C3E31C2D-7C54-43E3-9AB6-FC1D92D532CE}"/>
    <dgm:cxn modelId="{087E6F90-F33A-404F-BF73-507E6D24988E}" type="presOf" srcId="{B8CBF883-A7DF-4CC1-B9AF-0C312DD6FDB9}" destId="{133B83FA-8CAF-43CA-B100-3D6FE73EFF8E}" srcOrd="0" destOrd="0" presId="urn:microsoft.com/office/officeart/2009/3/layout/SubStepProcess"/>
    <dgm:cxn modelId="{A6F566C4-2F9B-4FE9-B373-4E7A3D2B7BFC}" srcId="{F1AFFE1D-986C-42B9-A0E1-6A7978C6C598}" destId="{3FAE8D17-762F-4FA5-8140-1F67B513BCF4}" srcOrd="3" destOrd="0" parTransId="{51EC7AD0-B733-43DE-B5D0-7F012D8EC7A4}" sibTransId="{AAAE9DF9-F386-4A69-B817-E6DFBB73A935}"/>
    <dgm:cxn modelId="{5D42CEC6-1055-4925-B3E6-0E6E477B4FB3}" srcId="{F1AFFE1D-986C-42B9-A0E1-6A7978C6C598}" destId="{A8913AB0-F118-41C6-814A-2FFB1C4EA14E}" srcOrd="6" destOrd="0" parTransId="{47682F80-979A-4B5A-A865-6A4AF9EBFB2C}" sibTransId="{5996CD9E-9797-4B47-834B-311D0380CF66}"/>
    <dgm:cxn modelId="{FB549EC8-F29F-46BA-933D-04071D1C43C4}" type="presOf" srcId="{6206E552-2F25-469C-9469-43BF7E1F0830}" destId="{BA1B6DEB-2A4B-4B68-BBB5-39C8FCB5E5BF}" srcOrd="0" destOrd="0" presId="urn:microsoft.com/office/officeart/2009/3/layout/SubStepProcess"/>
    <dgm:cxn modelId="{6B6727DA-03BA-4DFB-AD0F-7ED4729C2E5B}" type="presOf" srcId="{F1AFFE1D-986C-42B9-A0E1-6A7978C6C598}" destId="{F9201A64-3DF5-4825-B920-74772C1F265A}" srcOrd="0" destOrd="0" presId="urn:microsoft.com/office/officeart/2009/3/layout/SubStepProcess"/>
    <dgm:cxn modelId="{AE504FED-C59D-4E1C-9708-2CBDA2D34EDB}" type="presOf" srcId="{6A4AE87E-2C5C-4BDA-8275-7B5DB031857E}" destId="{B252F172-2312-470A-B4A8-1BECA545B7E0}" srcOrd="0" destOrd="0" presId="urn:microsoft.com/office/officeart/2009/3/layout/SubStepProcess"/>
    <dgm:cxn modelId="{B97B3CFE-7E84-47BB-8CE5-A91217C106A0}" srcId="{BF56A5F4-6085-4017-921F-81EA58886D5A}" destId="{F1AFFE1D-986C-42B9-A0E1-6A7978C6C598}" srcOrd="0" destOrd="0" parTransId="{602AC3BA-69D7-4683-8538-27486A2C6EB2}" sibTransId="{86B30CA3-2F10-4269-A769-6E01BB032B17}"/>
    <dgm:cxn modelId="{F094A090-C645-45CE-80E6-BE2E98DF12C4}" type="presParOf" srcId="{9D9D5CCE-F151-4F5C-BF79-5EA7F4B20564}" destId="{F9201A64-3DF5-4825-B920-74772C1F265A}" srcOrd="0" destOrd="0" presId="urn:microsoft.com/office/officeart/2009/3/layout/SubStepProcess"/>
    <dgm:cxn modelId="{27CCB6D5-983B-4927-8E14-B2765400FA7A}" type="presParOf" srcId="{9D9D5CCE-F151-4F5C-BF79-5EA7F4B20564}" destId="{D6FE00BF-F774-4E1E-8604-18005417DF10}" srcOrd="1" destOrd="0" presId="urn:microsoft.com/office/officeart/2009/3/layout/SubStepProcess"/>
    <dgm:cxn modelId="{DAC645A5-A4B3-4EB8-BCB9-34715C41EB81}" type="presParOf" srcId="{9D9D5CCE-F151-4F5C-BF79-5EA7F4B20564}" destId="{3D308A45-9FD2-42E6-A6C2-1CBEA219386D}" srcOrd="2" destOrd="0" presId="urn:microsoft.com/office/officeart/2009/3/layout/SubStepProcess"/>
    <dgm:cxn modelId="{B8A15593-B2EC-4F2E-BCBD-254828610F84}" type="presParOf" srcId="{3D308A45-9FD2-42E6-A6C2-1CBEA219386D}" destId="{B9CEECBD-3F03-4CB9-9643-24B7675AEA29}" srcOrd="0" destOrd="0" presId="urn:microsoft.com/office/officeart/2009/3/layout/SubStepProcess"/>
    <dgm:cxn modelId="{9D4201EA-FE56-41FC-8BA2-41BBA7F8CFC6}" type="presParOf" srcId="{3D308A45-9FD2-42E6-A6C2-1CBEA219386D}" destId="{B38E3627-6A9C-4218-834B-732E867BEEFB}" srcOrd="1" destOrd="0" presId="urn:microsoft.com/office/officeart/2009/3/layout/SubStepProcess"/>
    <dgm:cxn modelId="{5F560A29-5543-449A-A030-718D82533ACA}" type="presParOf" srcId="{B38E3627-6A9C-4218-834B-732E867BEEFB}" destId="{FCB243F9-B28D-4B7A-96A8-96B3FABDF61E}" srcOrd="0" destOrd="0" presId="urn:microsoft.com/office/officeart/2009/3/layout/SubStepProcess"/>
    <dgm:cxn modelId="{71E07C2C-7DAF-4683-9CC5-B27D6ADDD56B}" type="presParOf" srcId="{B38E3627-6A9C-4218-834B-732E867BEEFB}" destId="{0DFB396B-5F72-4A4A-9D1C-95FF5A0F2594}" srcOrd="1" destOrd="0" presId="urn:microsoft.com/office/officeart/2009/3/layout/SubStepProcess"/>
    <dgm:cxn modelId="{AE3E8084-B97A-4D53-8481-335A02F07CCA}" type="presParOf" srcId="{B38E3627-6A9C-4218-834B-732E867BEEFB}" destId="{FBDB31A3-A8F4-4A9B-BFA6-FCD67FF93CEF}" srcOrd="2" destOrd="0" presId="urn:microsoft.com/office/officeart/2009/3/layout/SubStepProcess"/>
    <dgm:cxn modelId="{3AEE6D8A-E6C7-4A29-9ED8-C26CDBAEE640}" type="presParOf" srcId="{B38E3627-6A9C-4218-834B-732E867BEEFB}" destId="{BA1B6DEB-2A4B-4B68-BBB5-39C8FCB5E5BF}" srcOrd="3" destOrd="0" presId="urn:microsoft.com/office/officeart/2009/3/layout/SubStepProcess"/>
    <dgm:cxn modelId="{789E0566-9C2D-40FD-B3E2-01477EE296B4}" type="presParOf" srcId="{3D308A45-9FD2-42E6-A6C2-1CBEA219386D}" destId="{023DCD13-2015-4C69-B23B-CE50308A5173}" srcOrd="2" destOrd="0" presId="urn:microsoft.com/office/officeart/2009/3/layout/SubStepProcess"/>
    <dgm:cxn modelId="{69F28020-8584-4012-B01A-729C6432E56B}" type="presParOf" srcId="{3D308A45-9FD2-42E6-A6C2-1CBEA219386D}" destId="{97D23C5F-1E69-4A85-B54C-24EB094C8B71}" srcOrd="3" destOrd="0" presId="urn:microsoft.com/office/officeart/2009/3/layout/SubStepProcess"/>
    <dgm:cxn modelId="{77B919BC-CF82-492C-BFB0-FCF0581E2BB2}" type="presParOf" srcId="{97D23C5F-1E69-4A85-B54C-24EB094C8B71}" destId="{65E3CE20-2B3A-4EDF-824C-1BECF2718081}" srcOrd="0" destOrd="0" presId="urn:microsoft.com/office/officeart/2009/3/layout/SubStepProcess"/>
    <dgm:cxn modelId="{A50EED03-C01E-4A7D-97B3-D1FC5A6B864B}" type="presParOf" srcId="{97D23C5F-1E69-4A85-B54C-24EB094C8B71}" destId="{05B95A4F-906F-4C74-B868-8E17F8BF5AA1}" srcOrd="1" destOrd="0" presId="urn:microsoft.com/office/officeart/2009/3/layout/SubStepProcess"/>
    <dgm:cxn modelId="{C9A364F5-6D16-4BC3-A348-04A6EE586552}" type="presParOf" srcId="{97D23C5F-1E69-4A85-B54C-24EB094C8B71}" destId="{7DF3E7B1-497C-47F7-917F-C6259D048AE0}" srcOrd="2" destOrd="0" presId="urn:microsoft.com/office/officeart/2009/3/layout/SubStepProcess"/>
    <dgm:cxn modelId="{0AD0B3DB-7175-4A66-8C13-2429EC80BD57}" type="presParOf" srcId="{97D23C5F-1E69-4A85-B54C-24EB094C8B71}" destId="{E9246310-B0C4-4A69-975A-CD4D9561382C}" srcOrd="3" destOrd="0" presId="urn:microsoft.com/office/officeart/2009/3/layout/SubStepProcess"/>
    <dgm:cxn modelId="{C8706D6D-80BF-4C66-9F1C-31F4BA777BF7}" type="presParOf" srcId="{3D308A45-9FD2-42E6-A6C2-1CBEA219386D}" destId="{E04538F3-4119-42F1-80FC-E70209B0932E}" srcOrd="4" destOrd="0" presId="urn:microsoft.com/office/officeart/2009/3/layout/SubStepProcess"/>
    <dgm:cxn modelId="{37DDBE45-051E-45D8-8D57-D0E0859F443A}" type="presParOf" srcId="{3D308A45-9FD2-42E6-A6C2-1CBEA219386D}" destId="{B16F2CD0-F4BD-4572-9106-7D6A228B42DF}" srcOrd="5" destOrd="0" presId="urn:microsoft.com/office/officeart/2009/3/layout/SubStepProcess"/>
    <dgm:cxn modelId="{0361CA17-25D9-40B7-8373-8759E6F273EC}" type="presParOf" srcId="{B16F2CD0-F4BD-4572-9106-7D6A228B42DF}" destId="{864DFDB9-65A3-4496-B5D6-A2C0F7161E20}" srcOrd="0" destOrd="0" presId="urn:microsoft.com/office/officeart/2009/3/layout/SubStepProcess"/>
    <dgm:cxn modelId="{EF20124B-4EA1-4151-B701-E7D4ED4DF90F}" type="presParOf" srcId="{B16F2CD0-F4BD-4572-9106-7D6A228B42DF}" destId="{1AAF5B34-DCDA-4DC7-8FA4-36766A904E56}" srcOrd="1" destOrd="0" presId="urn:microsoft.com/office/officeart/2009/3/layout/SubStepProcess"/>
    <dgm:cxn modelId="{D0B5504E-FE73-465E-BE90-13427E2E65C3}" type="presParOf" srcId="{B16F2CD0-F4BD-4572-9106-7D6A228B42DF}" destId="{09E7898D-691C-432F-9D97-088FE7928D1C}" srcOrd="2" destOrd="0" presId="urn:microsoft.com/office/officeart/2009/3/layout/SubStepProcess"/>
    <dgm:cxn modelId="{C557A8AE-E80D-4C9E-B47B-A3D9D3022D3D}" type="presParOf" srcId="{B16F2CD0-F4BD-4572-9106-7D6A228B42DF}" destId="{133B83FA-8CAF-43CA-B100-3D6FE73EFF8E}" srcOrd="3" destOrd="0" presId="urn:microsoft.com/office/officeart/2009/3/layout/SubStepProcess"/>
    <dgm:cxn modelId="{6523BECE-72BF-4D20-8BA0-63BAD9A9261F}" type="presParOf" srcId="{3D308A45-9FD2-42E6-A6C2-1CBEA219386D}" destId="{B3EF40F0-BB0E-4A02-B9E9-F250DC97B9E3}" srcOrd="6" destOrd="0" presId="urn:microsoft.com/office/officeart/2009/3/layout/SubStepProcess"/>
    <dgm:cxn modelId="{50EC1490-CCAB-4A8B-B820-429618DFB0AD}" type="presParOf" srcId="{3D308A45-9FD2-42E6-A6C2-1CBEA219386D}" destId="{1DC52B22-F465-4F0A-9315-DCC10BD0A5AD}" srcOrd="7" destOrd="0" presId="urn:microsoft.com/office/officeart/2009/3/layout/SubStepProcess"/>
    <dgm:cxn modelId="{457FBFC5-1A54-49A6-BAEB-9DA18863C0D1}" type="presParOf" srcId="{1DC52B22-F465-4F0A-9315-DCC10BD0A5AD}" destId="{385BEFAD-1947-465C-97F4-29B6722FD0EA}" srcOrd="0" destOrd="0" presId="urn:microsoft.com/office/officeart/2009/3/layout/SubStepProcess"/>
    <dgm:cxn modelId="{D6CE369F-F754-4CE0-A816-38EAC669BED0}" type="presParOf" srcId="{1DC52B22-F465-4F0A-9315-DCC10BD0A5AD}" destId="{842596B6-31B8-4BEE-A9B0-DC764FF96B62}" srcOrd="1" destOrd="0" presId="urn:microsoft.com/office/officeart/2009/3/layout/SubStepProcess"/>
    <dgm:cxn modelId="{C88A5792-7505-4BD5-80CC-1C90D1A7EA0F}" type="presParOf" srcId="{1DC52B22-F465-4F0A-9315-DCC10BD0A5AD}" destId="{3883BF33-4028-4C39-9E69-47AADCC1B20A}" srcOrd="2" destOrd="0" presId="urn:microsoft.com/office/officeart/2009/3/layout/SubStepProcess"/>
    <dgm:cxn modelId="{F8731527-B594-44AA-844B-10E028CFB6D0}" type="presParOf" srcId="{1DC52B22-F465-4F0A-9315-DCC10BD0A5AD}" destId="{5B55E85E-975D-47F2-B84E-06E2C81A3DAB}" srcOrd="3" destOrd="0" presId="urn:microsoft.com/office/officeart/2009/3/layout/SubStepProcess"/>
    <dgm:cxn modelId="{62A33D8B-F551-4FED-AA4E-D3835C8824A9}" type="presParOf" srcId="{3D308A45-9FD2-42E6-A6C2-1CBEA219386D}" destId="{FB7E05B8-73F9-4D4F-BEAF-8CCF55214286}" srcOrd="8" destOrd="0" presId="urn:microsoft.com/office/officeart/2009/3/layout/SubStepProcess"/>
    <dgm:cxn modelId="{219BD624-2E24-4246-9017-718E2F572994}" type="presParOf" srcId="{3D308A45-9FD2-42E6-A6C2-1CBEA219386D}" destId="{F1C663EB-E460-4567-B9F0-0EAE01708A57}" srcOrd="9" destOrd="0" presId="urn:microsoft.com/office/officeart/2009/3/layout/SubStepProcess"/>
    <dgm:cxn modelId="{A8B523DA-F638-4F54-B1AE-548B5716D5BC}" type="presParOf" srcId="{F1C663EB-E460-4567-B9F0-0EAE01708A57}" destId="{E185698F-C2C9-456F-BD0E-F68FF5D1A746}" srcOrd="0" destOrd="0" presId="urn:microsoft.com/office/officeart/2009/3/layout/SubStepProcess"/>
    <dgm:cxn modelId="{0D0D2059-804C-40B1-8A5C-FE1C3A947F2A}" type="presParOf" srcId="{F1C663EB-E460-4567-B9F0-0EAE01708A57}" destId="{82A5AFDA-BB74-4F62-AC5A-DDB7718B679D}" srcOrd="1" destOrd="0" presId="urn:microsoft.com/office/officeart/2009/3/layout/SubStepProcess"/>
    <dgm:cxn modelId="{BB7E24C9-8530-4A5D-8BA5-4478FE4A33FB}" type="presParOf" srcId="{F1C663EB-E460-4567-B9F0-0EAE01708A57}" destId="{E4E454FE-73AC-4630-9664-9D0694C501DE}" srcOrd="2" destOrd="0" presId="urn:microsoft.com/office/officeart/2009/3/layout/SubStepProcess"/>
    <dgm:cxn modelId="{DEC618E0-AB80-4E65-85EB-167B23802FF0}" type="presParOf" srcId="{F1C663EB-E460-4567-B9F0-0EAE01708A57}" destId="{E5BE8FB3-232A-4EB2-9622-7B2D8453C940}" srcOrd="3" destOrd="0" presId="urn:microsoft.com/office/officeart/2009/3/layout/SubStepProcess"/>
    <dgm:cxn modelId="{89CBF99E-75A4-42F1-B843-24836D0FED66}" type="presParOf" srcId="{3D308A45-9FD2-42E6-A6C2-1CBEA219386D}" destId="{69F2DF27-D6E6-4C4F-801B-2715960F9B09}" srcOrd="10" destOrd="0" presId="urn:microsoft.com/office/officeart/2009/3/layout/SubStepProcess"/>
    <dgm:cxn modelId="{4D04F3A5-F3FE-4D18-846A-FF896A929F08}" type="presParOf" srcId="{3D308A45-9FD2-42E6-A6C2-1CBEA219386D}" destId="{BC584ECD-17CE-4E4A-8A66-C65DEAC62181}" srcOrd="11" destOrd="0" presId="urn:microsoft.com/office/officeart/2009/3/layout/SubStepProcess"/>
    <dgm:cxn modelId="{955C351A-5415-429E-A8FE-E43F862E86DD}" type="presParOf" srcId="{BC584ECD-17CE-4E4A-8A66-C65DEAC62181}" destId="{F011B34E-48CE-4066-A013-42B205F0E19B}" srcOrd="0" destOrd="0" presId="urn:microsoft.com/office/officeart/2009/3/layout/SubStepProcess"/>
    <dgm:cxn modelId="{149A3A62-99D5-42C8-A36D-B52B47F12579}" type="presParOf" srcId="{BC584ECD-17CE-4E4A-8A66-C65DEAC62181}" destId="{6DB20EDD-ED4C-4844-8058-D629EFF76DE4}" srcOrd="1" destOrd="0" presId="urn:microsoft.com/office/officeart/2009/3/layout/SubStepProcess"/>
    <dgm:cxn modelId="{627593F5-B34F-4F00-B05D-D2E4D3CE4A31}" type="presParOf" srcId="{BC584ECD-17CE-4E4A-8A66-C65DEAC62181}" destId="{D3C0D85B-45DC-46E9-A134-AB00B9649F9D}" srcOrd="2" destOrd="0" presId="urn:microsoft.com/office/officeart/2009/3/layout/SubStepProcess"/>
    <dgm:cxn modelId="{3C7994F2-8D49-4A5B-BB43-35111E889460}" type="presParOf" srcId="{BC584ECD-17CE-4E4A-8A66-C65DEAC62181}" destId="{A916778D-A0C5-450E-9AF7-94E504662560}" srcOrd="3" destOrd="0" presId="urn:microsoft.com/office/officeart/2009/3/layout/SubStepProcess"/>
    <dgm:cxn modelId="{1AF9AD28-78AA-4C73-A8A9-A98FA1F1CEB2}" type="presParOf" srcId="{3D308A45-9FD2-42E6-A6C2-1CBEA219386D}" destId="{F15D94B0-2ABF-4DCC-8813-AAD087B8A2DC}" srcOrd="12" destOrd="0" presId="urn:microsoft.com/office/officeart/2009/3/layout/SubStepProcess"/>
    <dgm:cxn modelId="{82B6FFAF-2B02-48F4-BAA6-313CB595BB1C}" type="presParOf" srcId="{3D308A45-9FD2-42E6-A6C2-1CBEA219386D}" destId="{9EC6EDF3-537D-4957-A739-55D656645A01}" srcOrd="13" destOrd="0" presId="urn:microsoft.com/office/officeart/2009/3/layout/SubStepProcess"/>
    <dgm:cxn modelId="{A8B9D52A-184D-4BE2-A5BF-025D8CC9E7BF}" type="presParOf" srcId="{9EC6EDF3-537D-4957-A739-55D656645A01}" destId="{76EBD58E-E242-4812-8F61-4BA7B7B46DDF}" srcOrd="0" destOrd="0" presId="urn:microsoft.com/office/officeart/2009/3/layout/SubStepProcess"/>
    <dgm:cxn modelId="{2A70BCD1-7EDC-4A62-A20A-C51646B36761}" type="presParOf" srcId="{9EC6EDF3-537D-4957-A739-55D656645A01}" destId="{12D52636-9DD6-4354-93D3-0BB14EF5885B}" srcOrd="1" destOrd="0" presId="urn:microsoft.com/office/officeart/2009/3/layout/SubStepProcess"/>
    <dgm:cxn modelId="{B00E734D-4916-4D73-BFEF-B57739ACE661}" type="presParOf" srcId="{9EC6EDF3-537D-4957-A739-55D656645A01}" destId="{27F1BB17-6BB3-40D5-928D-23E40D0ED546}" srcOrd="2" destOrd="0" presId="urn:microsoft.com/office/officeart/2009/3/layout/SubStepProcess"/>
    <dgm:cxn modelId="{61071A5C-0AA5-4074-AE82-CC2DA3977647}" type="presParOf" srcId="{9EC6EDF3-537D-4957-A739-55D656645A01}" destId="{2573C298-D3E9-428B-A595-23D17983B783}" srcOrd="3" destOrd="0" presId="urn:microsoft.com/office/officeart/2009/3/layout/SubStepProcess"/>
    <dgm:cxn modelId="{6F1F5AE6-E72A-44D2-BF6E-8E2DFEA0CFA9}" type="presParOf" srcId="{3D308A45-9FD2-42E6-A6C2-1CBEA219386D}" destId="{42644DE6-EB4F-4096-8BE8-41E8318561D6}" srcOrd="14" destOrd="0" presId="urn:microsoft.com/office/officeart/2009/3/layout/SubStepProcess"/>
    <dgm:cxn modelId="{E3D1745F-3710-4F77-81C6-67C373DDD712}" type="presParOf" srcId="{3D308A45-9FD2-42E6-A6C2-1CBEA219386D}" destId="{38EF5FC6-86CE-41AF-B4E2-07FF99EA4D0F}" srcOrd="15" destOrd="0" presId="urn:microsoft.com/office/officeart/2009/3/layout/SubStepProcess"/>
    <dgm:cxn modelId="{4CE4AB10-A4AC-4C4F-8A33-509985D9076A}" type="presParOf" srcId="{38EF5FC6-86CE-41AF-B4E2-07FF99EA4D0F}" destId="{DF6C7FEE-4F5E-4AA4-8EEC-91AC64BC79C8}" srcOrd="0" destOrd="0" presId="urn:microsoft.com/office/officeart/2009/3/layout/SubStepProcess"/>
    <dgm:cxn modelId="{FD19492A-B759-4B4F-BE58-18C2FD3FFB89}" type="presParOf" srcId="{38EF5FC6-86CE-41AF-B4E2-07FF99EA4D0F}" destId="{1A5049F5-45E2-4F37-82E2-9369D3DEDB13}" srcOrd="1" destOrd="0" presId="urn:microsoft.com/office/officeart/2009/3/layout/SubStepProcess"/>
    <dgm:cxn modelId="{4CF476E9-C7BF-4641-862B-C0A7C3D3F39B}" type="presParOf" srcId="{38EF5FC6-86CE-41AF-B4E2-07FF99EA4D0F}" destId="{4266A7D0-6B34-4401-84D9-6193207C8A11}" srcOrd="2" destOrd="0" presId="urn:microsoft.com/office/officeart/2009/3/layout/SubStepProcess"/>
    <dgm:cxn modelId="{54CD0C7E-14D2-4FBB-82F3-CDF5E0077CA1}" type="presParOf" srcId="{38EF5FC6-86CE-41AF-B4E2-07FF99EA4D0F}" destId="{B252F172-2312-470A-B4A8-1BECA545B7E0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F56A5F4-6085-4017-921F-81EA58886D5A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AFFE1D-986C-42B9-A0E1-6A7978C6C598}">
      <dgm:prSet/>
      <dgm:spPr/>
      <dgm:t>
        <a:bodyPr/>
        <a:lstStyle/>
        <a:p>
          <a:r>
            <a:rPr lang="cs-CZ" b="0" dirty="0"/>
            <a:t>Kontrolní oprávnění</a:t>
          </a:r>
          <a:endParaRPr lang="cs-CZ" dirty="0"/>
        </a:p>
      </dgm:t>
    </dgm:pt>
    <dgm:pt modelId="{602AC3BA-69D7-4683-8538-27486A2C6EB2}" type="parTrans" cxnId="{B97B3CFE-7E84-47BB-8CE5-A91217C106A0}">
      <dgm:prSet/>
      <dgm:spPr/>
      <dgm:t>
        <a:bodyPr/>
        <a:lstStyle/>
        <a:p>
          <a:endParaRPr lang="cs-CZ"/>
        </a:p>
      </dgm:t>
    </dgm:pt>
    <dgm:pt modelId="{86B30CA3-2F10-4269-A769-6E01BB032B17}" type="sibTrans" cxnId="{B97B3CFE-7E84-47BB-8CE5-A91217C106A0}">
      <dgm:prSet/>
      <dgm:spPr/>
      <dgm:t>
        <a:bodyPr/>
        <a:lstStyle/>
        <a:p>
          <a:endParaRPr lang="cs-CZ"/>
        </a:p>
      </dgm:t>
    </dgm:pt>
    <dgm:pt modelId="{6206E552-2F25-469C-9469-43BF7E1F0830}">
      <dgm:prSet custT="1"/>
      <dgm:spPr/>
      <dgm:t>
        <a:bodyPr/>
        <a:lstStyle/>
        <a:p>
          <a:r>
            <a:rPr lang="cs-CZ" sz="2000" dirty="0"/>
            <a:t>Plnění povinností dle ZP</a:t>
          </a:r>
        </a:p>
      </dgm:t>
    </dgm:pt>
    <dgm:pt modelId="{0F1C9D62-316A-4BF2-BB78-9B4EFF28A038}" type="parTrans" cxnId="{2A62D004-C1F4-4E44-BBBB-CAB97E0B0C23}">
      <dgm:prSet/>
      <dgm:spPr/>
      <dgm:t>
        <a:bodyPr/>
        <a:lstStyle/>
        <a:p>
          <a:endParaRPr lang="cs-CZ"/>
        </a:p>
      </dgm:t>
    </dgm:pt>
    <dgm:pt modelId="{8B244812-2681-4934-AE4C-4E9A7B16430F}" type="sibTrans" cxnId="{2A62D004-C1F4-4E44-BBBB-CAB97E0B0C23}">
      <dgm:prSet/>
      <dgm:spPr/>
      <dgm:t>
        <a:bodyPr/>
        <a:lstStyle/>
        <a:p>
          <a:endParaRPr lang="cs-CZ"/>
        </a:p>
      </dgm:t>
    </dgm:pt>
    <dgm:pt modelId="{D565574A-99FE-4B5D-B80D-B317E59AE829}">
      <dgm:prSet custT="1"/>
      <dgm:spPr/>
      <dgm:t>
        <a:bodyPr/>
        <a:lstStyle/>
        <a:p>
          <a:r>
            <a:rPr lang="cs-CZ" sz="2000" dirty="0"/>
            <a:t>Plnění povinností dle </a:t>
          </a:r>
          <a:r>
            <a:rPr lang="cs-CZ" sz="2000" dirty="0" err="1"/>
            <a:t>ZoZ</a:t>
          </a:r>
          <a:endParaRPr lang="cs-CZ" sz="2000" dirty="0"/>
        </a:p>
      </dgm:t>
    </dgm:pt>
    <dgm:pt modelId="{30DB559A-EE7B-44D1-ACD3-6945E2E2F828}" type="parTrans" cxnId="{B3F94968-4855-4735-8905-86F8FD3AF752}">
      <dgm:prSet/>
      <dgm:spPr/>
      <dgm:t>
        <a:bodyPr/>
        <a:lstStyle/>
        <a:p>
          <a:endParaRPr lang="cs-CZ"/>
        </a:p>
      </dgm:t>
    </dgm:pt>
    <dgm:pt modelId="{1F9FE7C0-CED3-4CD7-B8CC-B6F3255911A8}" type="sibTrans" cxnId="{B3F94968-4855-4735-8905-86F8FD3AF752}">
      <dgm:prSet/>
      <dgm:spPr/>
      <dgm:t>
        <a:bodyPr/>
        <a:lstStyle/>
        <a:p>
          <a:endParaRPr lang="cs-CZ"/>
        </a:p>
      </dgm:t>
    </dgm:pt>
    <dgm:pt modelId="{92593C8C-BAC3-499E-A04C-1C654A10C1DA}">
      <dgm:prSet custT="1"/>
      <dgm:spPr/>
      <dgm:t>
        <a:bodyPr/>
        <a:lstStyle/>
        <a:p>
          <a:r>
            <a:rPr lang="cs-CZ" sz="2000" dirty="0"/>
            <a:t>Plnění povinností BOZP</a:t>
          </a:r>
        </a:p>
      </dgm:t>
    </dgm:pt>
    <dgm:pt modelId="{71D7F77C-D387-4DE2-80A9-8620C5BD0D54}" type="parTrans" cxnId="{2FE2A93D-26FF-4F73-A69C-9ECF0A32B317}">
      <dgm:prSet/>
      <dgm:spPr/>
      <dgm:t>
        <a:bodyPr/>
        <a:lstStyle/>
        <a:p>
          <a:endParaRPr lang="cs-CZ"/>
        </a:p>
      </dgm:t>
    </dgm:pt>
    <dgm:pt modelId="{BE313C3E-2268-4A3B-89D2-EACB3C946BBE}" type="sibTrans" cxnId="{2FE2A93D-26FF-4F73-A69C-9ECF0A32B317}">
      <dgm:prSet/>
      <dgm:spPr/>
      <dgm:t>
        <a:bodyPr/>
        <a:lstStyle/>
        <a:p>
          <a:endParaRPr lang="cs-CZ"/>
        </a:p>
      </dgm:t>
    </dgm:pt>
    <dgm:pt modelId="{9D9D5CCE-F151-4F5C-BF79-5EA7F4B20564}" type="pres">
      <dgm:prSet presAssocID="{BF56A5F4-6085-4017-921F-81EA58886D5A}" presName="Name0" presStyleCnt="0">
        <dgm:presLayoutVars>
          <dgm:chMax val="7"/>
          <dgm:dir/>
          <dgm:animOne val="branch"/>
        </dgm:presLayoutVars>
      </dgm:prSet>
      <dgm:spPr/>
    </dgm:pt>
    <dgm:pt modelId="{F9201A64-3DF5-4825-B920-74772C1F265A}" type="pres">
      <dgm:prSet presAssocID="{F1AFFE1D-986C-42B9-A0E1-6A7978C6C598}" presName="parTx1" presStyleLbl="node1" presStyleIdx="0" presStyleCnt="1" custScaleX="30015" custScaleY="30658"/>
      <dgm:spPr/>
    </dgm:pt>
    <dgm:pt modelId="{D6FE00BF-F774-4E1E-8604-18005417DF10}" type="pres">
      <dgm:prSet presAssocID="{F1AFFE1D-986C-42B9-A0E1-6A7978C6C598}" presName="spPre1" presStyleCnt="0"/>
      <dgm:spPr/>
    </dgm:pt>
    <dgm:pt modelId="{3D308A45-9FD2-42E6-A6C2-1CBEA219386D}" type="pres">
      <dgm:prSet presAssocID="{F1AFFE1D-986C-42B9-A0E1-6A7978C6C598}" presName="chLin1" presStyleCnt="0"/>
      <dgm:spPr/>
    </dgm:pt>
    <dgm:pt modelId="{B9CEECBD-3F03-4CB9-9643-24B7675AEA29}" type="pres">
      <dgm:prSet presAssocID="{0F1C9D62-316A-4BF2-BB78-9B4EFF28A038}" presName="Name11" presStyleLbl="parChTrans1D1" presStyleIdx="0" presStyleCnt="6"/>
      <dgm:spPr/>
    </dgm:pt>
    <dgm:pt modelId="{B38E3627-6A9C-4218-834B-732E867BEEFB}" type="pres">
      <dgm:prSet presAssocID="{6206E552-2F25-469C-9469-43BF7E1F0830}" presName="txAndLines1" presStyleCnt="0"/>
      <dgm:spPr/>
    </dgm:pt>
    <dgm:pt modelId="{FCB243F9-B28D-4B7A-96A8-96B3FABDF61E}" type="pres">
      <dgm:prSet presAssocID="{6206E552-2F25-469C-9469-43BF7E1F0830}" presName="anchor1" presStyleCnt="0"/>
      <dgm:spPr/>
    </dgm:pt>
    <dgm:pt modelId="{0DFB396B-5F72-4A4A-9D1C-95FF5A0F2594}" type="pres">
      <dgm:prSet presAssocID="{6206E552-2F25-469C-9469-43BF7E1F0830}" presName="backup1" presStyleCnt="0"/>
      <dgm:spPr/>
    </dgm:pt>
    <dgm:pt modelId="{FBDB31A3-A8F4-4A9B-BFA6-FCD67FF93CEF}" type="pres">
      <dgm:prSet presAssocID="{6206E552-2F25-469C-9469-43BF7E1F0830}" presName="preLine1" presStyleLbl="parChTrans1D1" presStyleIdx="1" presStyleCnt="6"/>
      <dgm:spPr/>
    </dgm:pt>
    <dgm:pt modelId="{BA1B6DEB-2A4B-4B68-BBB5-39C8FCB5E5BF}" type="pres">
      <dgm:prSet presAssocID="{6206E552-2F25-469C-9469-43BF7E1F0830}" presName="desTx1" presStyleLbl="revTx" presStyleIdx="0" presStyleCnt="0">
        <dgm:presLayoutVars>
          <dgm:bulletEnabled val="1"/>
        </dgm:presLayoutVars>
      </dgm:prSet>
      <dgm:spPr/>
    </dgm:pt>
    <dgm:pt modelId="{A4E4455E-CAB6-4F90-A660-AF9FC90631FF}" type="pres">
      <dgm:prSet presAssocID="{30DB559A-EE7B-44D1-ACD3-6945E2E2F828}" presName="Name11" presStyleLbl="parChTrans1D1" presStyleIdx="2" presStyleCnt="6"/>
      <dgm:spPr/>
    </dgm:pt>
    <dgm:pt modelId="{D2263B80-8F77-4F02-BFDB-A2E4481E03A2}" type="pres">
      <dgm:prSet presAssocID="{D565574A-99FE-4B5D-B80D-B317E59AE829}" presName="txAndLines1" presStyleCnt="0"/>
      <dgm:spPr/>
    </dgm:pt>
    <dgm:pt modelId="{60FF1372-09CB-4869-81B6-FA8BBB35F3AF}" type="pres">
      <dgm:prSet presAssocID="{D565574A-99FE-4B5D-B80D-B317E59AE829}" presName="anchor1" presStyleCnt="0"/>
      <dgm:spPr/>
    </dgm:pt>
    <dgm:pt modelId="{F42C5019-1A30-4C12-B95C-211B4DA3CB72}" type="pres">
      <dgm:prSet presAssocID="{D565574A-99FE-4B5D-B80D-B317E59AE829}" presName="backup1" presStyleCnt="0"/>
      <dgm:spPr/>
    </dgm:pt>
    <dgm:pt modelId="{DB29A116-3AAC-44E8-AA1D-870DE5A87FE0}" type="pres">
      <dgm:prSet presAssocID="{D565574A-99FE-4B5D-B80D-B317E59AE829}" presName="preLine1" presStyleLbl="parChTrans1D1" presStyleIdx="3" presStyleCnt="6"/>
      <dgm:spPr/>
    </dgm:pt>
    <dgm:pt modelId="{132E8E55-37E4-4707-A30A-2CF449810970}" type="pres">
      <dgm:prSet presAssocID="{D565574A-99FE-4B5D-B80D-B317E59AE829}" presName="desTx1" presStyleLbl="revTx" presStyleIdx="0" presStyleCnt="0">
        <dgm:presLayoutVars>
          <dgm:bulletEnabled val="1"/>
        </dgm:presLayoutVars>
      </dgm:prSet>
      <dgm:spPr/>
    </dgm:pt>
    <dgm:pt modelId="{5F1B73B4-4C8B-455D-95E3-212844541057}" type="pres">
      <dgm:prSet presAssocID="{71D7F77C-D387-4DE2-80A9-8620C5BD0D54}" presName="Name11" presStyleLbl="parChTrans1D1" presStyleIdx="4" presStyleCnt="6"/>
      <dgm:spPr/>
    </dgm:pt>
    <dgm:pt modelId="{FEE7F1CD-75B1-434D-9C9E-9A7E06FEB17C}" type="pres">
      <dgm:prSet presAssocID="{92593C8C-BAC3-499E-A04C-1C654A10C1DA}" presName="txAndLines1" presStyleCnt="0"/>
      <dgm:spPr/>
    </dgm:pt>
    <dgm:pt modelId="{78EDB042-244B-4333-A0A7-AA46470F27AC}" type="pres">
      <dgm:prSet presAssocID="{92593C8C-BAC3-499E-A04C-1C654A10C1DA}" presName="anchor1" presStyleCnt="0"/>
      <dgm:spPr/>
    </dgm:pt>
    <dgm:pt modelId="{166BB605-69B1-4701-A682-95D5C814DDD5}" type="pres">
      <dgm:prSet presAssocID="{92593C8C-BAC3-499E-A04C-1C654A10C1DA}" presName="backup1" presStyleCnt="0"/>
      <dgm:spPr/>
    </dgm:pt>
    <dgm:pt modelId="{D15798A0-D96A-4371-81F2-9EDBCF043124}" type="pres">
      <dgm:prSet presAssocID="{92593C8C-BAC3-499E-A04C-1C654A10C1DA}" presName="preLine1" presStyleLbl="parChTrans1D1" presStyleIdx="5" presStyleCnt="6"/>
      <dgm:spPr/>
    </dgm:pt>
    <dgm:pt modelId="{7210EF67-C192-4AE1-BD82-B37F047C9084}" type="pres">
      <dgm:prSet presAssocID="{92593C8C-BAC3-499E-A04C-1C654A10C1DA}" presName="desTx1" presStyleLbl="revTx" presStyleIdx="0" presStyleCnt="0">
        <dgm:presLayoutVars>
          <dgm:bulletEnabled val="1"/>
        </dgm:presLayoutVars>
      </dgm:prSet>
      <dgm:spPr/>
    </dgm:pt>
  </dgm:ptLst>
  <dgm:cxnLst>
    <dgm:cxn modelId="{2A62D004-C1F4-4E44-BBBB-CAB97E0B0C23}" srcId="{F1AFFE1D-986C-42B9-A0E1-6A7978C6C598}" destId="{6206E552-2F25-469C-9469-43BF7E1F0830}" srcOrd="0" destOrd="0" parTransId="{0F1C9D62-316A-4BF2-BB78-9B4EFF28A038}" sibTransId="{8B244812-2681-4934-AE4C-4E9A7B16430F}"/>
    <dgm:cxn modelId="{DD212831-0C51-4289-90C2-68AE4C2072F6}" type="presOf" srcId="{BF56A5F4-6085-4017-921F-81EA58886D5A}" destId="{9D9D5CCE-F151-4F5C-BF79-5EA7F4B20564}" srcOrd="0" destOrd="0" presId="urn:microsoft.com/office/officeart/2009/3/layout/SubStepProcess"/>
    <dgm:cxn modelId="{2FE2A93D-26FF-4F73-A69C-9ECF0A32B317}" srcId="{F1AFFE1D-986C-42B9-A0E1-6A7978C6C598}" destId="{92593C8C-BAC3-499E-A04C-1C654A10C1DA}" srcOrd="2" destOrd="0" parTransId="{71D7F77C-D387-4DE2-80A9-8620C5BD0D54}" sibTransId="{BE313C3E-2268-4A3B-89D2-EACB3C946BBE}"/>
    <dgm:cxn modelId="{B3F94968-4855-4735-8905-86F8FD3AF752}" srcId="{F1AFFE1D-986C-42B9-A0E1-6A7978C6C598}" destId="{D565574A-99FE-4B5D-B80D-B317E59AE829}" srcOrd="1" destOrd="0" parTransId="{30DB559A-EE7B-44D1-ACD3-6945E2E2F828}" sibTransId="{1F9FE7C0-CED3-4CD7-B8CC-B6F3255911A8}"/>
    <dgm:cxn modelId="{D3E45BC1-9F9F-454A-88FE-83C6514E2C24}" type="presOf" srcId="{92593C8C-BAC3-499E-A04C-1C654A10C1DA}" destId="{7210EF67-C192-4AE1-BD82-B37F047C9084}" srcOrd="0" destOrd="0" presId="urn:microsoft.com/office/officeart/2009/3/layout/SubStepProcess"/>
    <dgm:cxn modelId="{2F26D9C1-0389-449A-9B53-D67FFE06CF73}" type="presOf" srcId="{D565574A-99FE-4B5D-B80D-B317E59AE829}" destId="{132E8E55-37E4-4707-A30A-2CF449810970}" srcOrd="0" destOrd="0" presId="urn:microsoft.com/office/officeart/2009/3/layout/SubStepProcess"/>
    <dgm:cxn modelId="{FB549EC8-F29F-46BA-933D-04071D1C43C4}" type="presOf" srcId="{6206E552-2F25-469C-9469-43BF7E1F0830}" destId="{BA1B6DEB-2A4B-4B68-BBB5-39C8FCB5E5BF}" srcOrd="0" destOrd="0" presId="urn:microsoft.com/office/officeart/2009/3/layout/SubStepProcess"/>
    <dgm:cxn modelId="{6B6727DA-03BA-4DFB-AD0F-7ED4729C2E5B}" type="presOf" srcId="{F1AFFE1D-986C-42B9-A0E1-6A7978C6C598}" destId="{F9201A64-3DF5-4825-B920-74772C1F265A}" srcOrd="0" destOrd="0" presId="urn:microsoft.com/office/officeart/2009/3/layout/SubStepProcess"/>
    <dgm:cxn modelId="{B97B3CFE-7E84-47BB-8CE5-A91217C106A0}" srcId="{BF56A5F4-6085-4017-921F-81EA58886D5A}" destId="{F1AFFE1D-986C-42B9-A0E1-6A7978C6C598}" srcOrd="0" destOrd="0" parTransId="{602AC3BA-69D7-4683-8538-27486A2C6EB2}" sibTransId="{86B30CA3-2F10-4269-A769-6E01BB032B17}"/>
    <dgm:cxn modelId="{F094A090-C645-45CE-80E6-BE2E98DF12C4}" type="presParOf" srcId="{9D9D5CCE-F151-4F5C-BF79-5EA7F4B20564}" destId="{F9201A64-3DF5-4825-B920-74772C1F265A}" srcOrd="0" destOrd="0" presId="urn:microsoft.com/office/officeart/2009/3/layout/SubStepProcess"/>
    <dgm:cxn modelId="{27CCB6D5-983B-4927-8E14-B2765400FA7A}" type="presParOf" srcId="{9D9D5CCE-F151-4F5C-BF79-5EA7F4B20564}" destId="{D6FE00BF-F774-4E1E-8604-18005417DF10}" srcOrd="1" destOrd="0" presId="urn:microsoft.com/office/officeart/2009/3/layout/SubStepProcess"/>
    <dgm:cxn modelId="{DAC645A5-A4B3-4EB8-BCB9-34715C41EB81}" type="presParOf" srcId="{9D9D5CCE-F151-4F5C-BF79-5EA7F4B20564}" destId="{3D308A45-9FD2-42E6-A6C2-1CBEA219386D}" srcOrd="2" destOrd="0" presId="urn:microsoft.com/office/officeart/2009/3/layout/SubStepProcess"/>
    <dgm:cxn modelId="{B8A15593-B2EC-4F2E-BCBD-254828610F84}" type="presParOf" srcId="{3D308A45-9FD2-42E6-A6C2-1CBEA219386D}" destId="{B9CEECBD-3F03-4CB9-9643-24B7675AEA29}" srcOrd="0" destOrd="0" presId="urn:microsoft.com/office/officeart/2009/3/layout/SubStepProcess"/>
    <dgm:cxn modelId="{9D4201EA-FE56-41FC-8BA2-41BBA7F8CFC6}" type="presParOf" srcId="{3D308A45-9FD2-42E6-A6C2-1CBEA219386D}" destId="{B38E3627-6A9C-4218-834B-732E867BEEFB}" srcOrd="1" destOrd="0" presId="urn:microsoft.com/office/officeart/2009/3/layout/SubStepProcess"/>
    <dgm:cxn modelId="{5F560A29-5543-449A-A030-718D82533ACA}" type="presParOf" srcId="{B38E3627-6A9C-4218-834B-732E867BEEFB}" destId="{FCB243F9-B28D-4B7A-96A8-96B3FABDF61E}" srcOrd="0" destOrd="0" presId="urn:microsoft.com/office/officeart/2009/3/layout/SubStepProcess"/>
    <dgm:cxn modelId="{71E07C2C-7DAF-4683-9CC5-B27D6ADDD56B}" type="presParOf" srcId="{B38E3627-6A9C-4218-834B-732E867BEEFB}" destId="{0DFB396B-5F72-4A4A-9D1C-95FF5A0F2594}" srcOrd="1" destOrd="0" presId="urn:microsoft.com/office/officeart/2009/3/layout/SubStepProcess"/>
    <dgm:cxn modelId="{AE3E8084-B97A-4D53-8481-335A02F07CCA}" type="presParOf" srcId="{B38E3627-6A9C-4218-834B-732E867BEEFB}" destId="{FBDB31A3-A8F4-4A9B-BFA6-FCD67FF93CEF}" srcOrd="2" destOrd="0" presId="urn:microsoft.com/office/officeart/2009/3/layout/SubStepProcess"/>
    <dgm:cxn modelId="{3AEE6D8A-E6C7-4A29-9ED8-C26CDBAEE640}" type="presParOf" srcId="{B38E3627-6A9C-4218-834B-732E867BEEFB}" destId="{BA1B6DEB-2A4B-4B68-BBB5-39C8FCB5E5BF}" srcOrd="3" destOrd="0" presId="urn:microsoft.com/office/officeart/2009/3/layout/SubStepProcess"/>
    <dgm:cxn modelId="{6014146E-3BD9-41D4-81C8-58A6A5062F56}" type="presParOf" srcId="{3D308A45-9FD2-42E6-A6C2-1CBEA219386D}" destId="{A4E4455E-CAB6-4F90-A660-AF9FC90631FF}" srcOrd="2" destOrd="0" presId="urn:microsoft.com/office/officeart/2009/3/layout/SubStepProcess"/>
    <dgm:cxn modelId="{09478DE6-B87A-48A4-B5D8-E823E4B6F09F}" type="presParOf" srcId="{3D308A45-9FD2-42E6-A6C2-1CBEA219386D}" destId="{D2263B80-8F77-4F02-BFDB-A2E4481E03A2}" srcOrd="3" destOrd="0" presId="urn:microsoft.com/office/officeart/2009/3/layout/SubStepProcess"/>
    <dgm:cxn modelId="{CA997A45-41AF-4BB8-B1F5-60F1F05965D9}" type="presParOf" srcId="{D2263B80-8F77-4F02-BFDB-A2E4481E03A2}" destId="{60FF1372-09CB-4869-81B6-FA8BBB35F3AF}" srcOrd="0" destOrd="0" presId="urn:microsoft.com/office/officeart/2009/3/layout/SubStepProcess"/>
    <dgm:cxn modelId="{54C385E1-0334-4363-AC31-64654AC064F8}" type="presParOf" srcId="{D2263B80-8F77-4F02-BFDB-A2E4481E03A2}" destId="{F42C5019-1A30-4C12-B95C-211B4DA3CB72}" srcOrd="1" destOrd="0" presId="urn:microsoft.com/office/officeart/2009/3/layout/SubStepProcess"/>
    <dgm:cxn modelId="{06EF4702-1ACD-4562-95CA-15A65BB54E6A}" type="presParOf" srcId="{D2263B80-8F77-4F02-BFDB-A2E4481E03A2}" destId="{DB29A116-3AAC-44E8-AA1D-870DE5A87FE0}" srcOrd="2" destOrd="0" presId="urn:microsoft.com/office/officeart/2009/3/layout/SubStepProcess"/>
    <dgm:cxn modelId="{10CB60AF-B145-49B3-9B86-4F30E38EC489}" type="presParOf" srcId="{D2263B80-8F77-4F02-BFDB-A2E4481E03A2}" destId="{132E8E55-37E4-4707-A30A-2CF449810970}" srcOrd="3" destOrd="0" presId="urn:microsoft.com/office/officeart/2009/3/layout/SubStepProcess"/>
    <dgm:cxn modelId="{3B270A5D-5764-4D67-A060-31C0DA647525}" type="presParOf" srcId="{3D308A45-9FD2-42E6-A6C2-1CBEA219386D}" destId="{5F1B73B4-4C8B-455D-95E3-212844541057}" srcOrd="4" destOrd="0" presId="urn:microsoft.com/office/officeart/2009/3/layout/SubStepProcess"/>
    <dgm:cxn modelId="{66AFF499-0221-435E-B183-6593FF653A26}" type="presParOf" srcId="{3D308A45-9FD2-42E6-A6C2-1CBEA219386D}" destId="{FEE7F1CD-75B1-434D-9C9E-9A7E06FEB17C}" srcOrd="5" destOrd="0" presId="urn:microsoft.com/office/officeart/2009/3/layout/SubStepProcess"/>
    <dgm:cxn modelId="{A70FF2E5-20AE-4AFF-989D-504A07986380}" type="presParOf" srcId="{FEE7F1CD-75B1-434D-9C9E-9A7E06FEB17C}" destId="{78EDB042-244B-4333-A0A7-AA46470F27AC}" srcOrd="0" destOrd="0" presId="urn:microsoft.com/office/officeart/2009/3/layout/SubStepProcess"/>
    <dgm:cxn modelId="{B92D78B7-0B75-486B-990A-3CCEC4DD3BE8}" type="presParOf" srcId="{FEE7F1CD-75B1-434D-9C9E-9A7E06FEB17C}" destId="{166BB605-69B1-4701-A682-95D5C814DDD5}" srcOrd="1" destOrd="0" presId="urn:microsoft.com/office/officeart/2009/3/layout/SubStepProcess"/>
    <dgm:cxn modelId="{19850620-5362-4F1C-B26A-14C7A154EB7C}" type="presParOf" srcId="{FEE7F1CD-75B1-434D-9C9E-9A7E06FEB17C}" destId="{D15798A0-D96A-4371-81F2-9EDBCF043124}" srcOrd="2" destOrd="0" presId="urn:microsoft.com/office/officeart/2009/3/layout/SubStepProcess"/>
    <dgm:cxn modelId="{65411952-E85F-4E21-8948-680FD7A308ED}" type="presParOf" srcId="{FEE7F1CD-75B1-434D-9C9E-9A7E06FEB17C}" destId="{7210EF67-C192-4AE1-BD82-B37F047C9084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F56A5F4-6085-4017-921F-81EA58886D5A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206E552-2F25-469C-9469-43BF7E1F0830}">
      <dgm:prSet custT="1"/>
      <dgm:spPr/>
      <dgm:t>
        <a:bodyPr/>
        <a:lstStyle/>
        <a:p>
          <a:r>
            <a:rPr lang="cs-CZ" sz="2000" dirty="0"/>
            <a:t>Plán dovolených</a:t>
          </a:r>
        </a:p>
      </dgm:t>
    </dgm:pt>
    <dgm:pt modelId="{0F1C9D62-316A-4BF2-BB78-9B4EFF28A038}" type="parTrans" cxnId="{2A62D004-C1F4-4E44-BBBB-CAB97E0B0C23}">
      <dgm:prSet/>
      <dgm:spPr/>
      <dgm:t>
        <a:bodyPr/>
        <a:lstStyle/>
        <a:p>
          <a:endParaRPr lang="cs-CZ"/>
        </a:p>
      </dgm:t>
    </dgm:pt>
    <dgm:pt modelId="{8B244812-2681-4934-AE4C-4E9A7B16430F}" type="sibTrans" cxnId="{2A62D004-C1F4-4E44-BBBB-CAB97E0B0C23}">
      <dgm:prSet/>
      <dgm:spPr/>
      <dgm:t>
        <a:bodyPr/>
        <a:lstStyle/>
        <a:p>
          <a:endParaRPr lang="cs-CZ"/>
        </a:p>
      </dgm:t>
    </dgm:pt>
    <dgm:pt modelId="{D565574A-99FE-4B5D-B80D-B317E59AE829}">
      <dgm:prSet custT="1"/>
      <dgm:spPr/>
      <dgm:t>
        <a:bodyPr/>
        <a:lstStyle/>
        <a:p>
          <a:r>
            <a:rPr lang="cs-CZ" sz="2000" dirty="0"/>
            <a:t>Souhlas se skončením PP Odborového funkcionáře</a:t>
          </a:r>
        </a:p>
      </dgm:t>
    </dgm:pt>
    <dgm:pt modelId="{30DB559A-EE7B-44D1-ACD3-6945E2E2F828}" type="parTrans" cxnId="{B3F94968-4855-4735-8905-86F8FD3AF752}">
      <dgm:prSet/>
      <dgm:spPr/>
      <dgm:t>
        <a:bodyPr/>
        <a:lstStyle/>
        <a:p>
          <a:endParaRPr lang="cs-CZ"/>
        </a:p>
      </dgm:t>
    </dgm:pt>
    <dgm:pt modelId="{1F9FE7C0-CED3-4CD7-B8CC-B6F3255911A8}" type="sibTrans" cxnId="{B3F94968-4855-4735-8905-86F8FD3AF752}">
      <dgm:prSet/>
      <dgm:spPr/>
      <dgm:t>
        <a:bodyPr/>
        <a:lstStyle/>
        <a:p>
          <a:endParaRPr lang="cs-CZ"/>
        </a:p>
      </dgm:t>
    </dgm:pt>
    <dgm:pt modelId="{92593C8C-BAC3-499E-A04C-1C654A10C1DA}">
      <dgm:prSet custT="1"/>
      <dgm:spPr/>
      <dgm:t>
        <a:bodyPr/>
        <a:lstStyle/>
        <a:p>
          <a:r>
            <a:rPr lang="cs-CZ" sz="2000" dirty="0"/>
            <a:t>Hromadná dovolená</a:t>
          </a:r>
        </a:p>
      </dgm:t>
    </dgm:pt>
    <dgm:pt modelId="{71D7F77C-D387-4DE2-80A9-8620C5BD0D54}" type="parTrans" cxnId="{2FE2A93D-26FF-4F73-A69C-9ECF0A32B317}">
      <dgm:prSet/>
      <dgm:spPr/>
      <dgm:t>
        <a:bodyPr/>
        <a:lstStyle/>
        <a:p>
          <a:endParaRPr lang="cs-CZ"/>
        </a:p>
      </dgm:t>
    </dgm:pt>
    <dgm:pt modelId="{BE313C3E-2268-4A3B-89D2-EACB3C946BBE}" type="sibTrans" cxnId="{2FE2A93D-26FF-4F73-A69C-9ECF0A32B317}">
      <dgm:prSet/>
      <dgm:spPr/>
      <dgm:t>
        <a:bodyPr/>
        <a:lstStyle/>
        <a:p>
          <a:endParaRPr lang="cs-CZ"/>
        </a:p>
      </dgm:t>
    </dgm:pt>
    <dgm:pt modelId="{F1AFFE1D-986C-42B9-A0E1-6A7978C6C598}">
      <dgm:prSet custT="1"/>
      <dgm:spPr/>
      <dgm:t>
        <a:bodyPr/>
        <a:lstStyle/>
        <a:p>
          <a:r>
            <a:rPr lang="cs-CZ" sz="1800" b="0" dirty="0"/>
            <a:t>Spolurozhodování</a:t>
          </a:r>
          <a:endParaRPr lang="cs-CZ" sz="1800" dirty="0"/>
        </a:p>
      </dgm:t>
    </dgm:pt>
    <dgm:pt modelId="{86B30CA3-2F10-4269-A769-6E01BB032B17}" type="sibTrans" cxnId="{B97B3CFE-7E84-47BB-8CE5-A91217C106A0}">
      <dgm:prSet/>
      <dgm:spPr/>
      <dgm:t>
        <a:bodyPr/>
        <a:lstStyle/>
        <a:p>
          <a:endParaRPr lang="cs-CZ"/>
        </a:p>
      </dgm:t>
    </dgm:pt>
    <dgm:pt modelId="{602AC3BA-69D7-4683-8538-27486A2C6EB2}" type="parTrans" cxnId="{B97B3CFE-7E84-47BB-8CE5-A91217C106A0}">
      <dgm:prSet/>
      <dgm:spPr/>
      <dgm:t>
        <a:bodyPr/>
        <a:lstStyle/>
        <a:p>
          <a:endParaRPr lang="cs-CZ"/>
        </a:p>
      </dgm:t>
    </dgm:pt>
    <dgm:pt modelId="{8EBEC81B-9FC6-4B6E-A0BA-941BF10E2AD4}">
      <dgm:prSet custT="1"/>
      <dgm:spPr/>
      <dgm:t>
        <a:bodyPr/>
        <a:lstStyle/>
        <a:p>
          <a:r>
            <a:rPr lang="cs-CZ" sz="2000" dirty="0"/>
            <a:t>Vydání pracovního řádu</a:t>
          </a:r>
        </a:p>
      </dgm:t>
    </dgm:pt>
    <dgm:pt modelId="{6DF41329-3ABA-4552-B263-AA904FA81662}" type="parTrans" cxnId="{D37CF9EB-C45D-404A-9FA4-B16AD4F74599}">
      <dgm:prSet/>
      <dgm:spPr/>
      <dgm:t>
        <a:bodyPr/>
        <a:lstStyle/>
        <a:p>
          <a:endParaRPr lang="cs-CZ"/>
        </a:p>
      </dgm:t>
    </dgm:pt>
    <dgm:pt modelId="{48DDDFF1-4452-464F-89B5-13103F7D61D8}" type="sibTrans" cxnId="{D37CF9EB-C45D-404A-9FA4-B16AD4F74599}">
      <dgm:prSet/>
      <dgm:spPr/>
      <dgm:t>
        <a:bodyPr/>
        <a:lstStyle/>
        <a:p>
          <a:endParaRPr lang="cs-CZ"/>
        </a:p>
      </dgm:t>
    </dgm:pt>
    <dgm:pt modelId="{9D9D5CCE-F151-4F5C-BF79-5EA7F4B20564}" type="pres">
      <dgm:prSet presAssocID="{BF56A5F4-6085-4017-921F-81EA58886D5A}" presName="Name0" presStyleCnt="0">
        <dgm:presLayoutVars>
          <dgm:chMax val="7"/>
          <dgm:dir/>
          <dgm:animOne val="branch"/>
        </dgm:presLayoutVars>
      </dgm:prSet>
      <dgm:spPr/>
    </dgm:pt>
    <dgm:pt modelId="{F9201A64-3DF5-4825-B920-74772C1F265A}" type="pres">
      <dgm:prSet presAssocID="{F1AFFE1D-986C-42B9-A0E1-6A7978C6C598}" presName="parTx1" presStyleLbl="node1" presStyleIdx="0" presStyleCnt="1" custScaleX="30015" custScaleY="30658"/>
      <dgm:spPr/>
    </dgm:pt>
    <dgm:pt modelId="{D6FE00BF-F774-4E1E-8604-18005417DF10}" type="pres">
      <dgm:prSet presAssocID="{F1AFFE1D-986C-42B9-A0E1-6A7978C6C598}" presName="spPre1" presStyleCnt="0"/>
      <dgm:spPr/>
    </dgm:pt>
    <dgm:pt modelId="{3D308A45-9FD2-42E6-A6C2-1CBEA219386D}" type="pres">
      <dgm:prSet presAssocID="{F1AFFE1D-986C-42B9-A0E1-6A7978C6C598}" presName="chLin1" presStyleCnt="0"/>
      <dgm:spPr/>
    </dgm:pt>
    <dgm:pt modelId="{B9CEECBD-3F03-4CB9-9643-24B7675AEA29}" type="pres">
      <dgm:prSet presAssocID="{0F1C9D62-316A-4BF2-BB78-9B4EFF28A038}" presName="Name11" presStyleLbl="parChTrans1D1" presStyleIdx="0" presStyleCnt="8"/>
      <dgm:spPr/>
    </dgm:pt>
    <dgm:pt modelId="{B38E3627-6A9C-4218-834B-732E867BEEFB}" type="pres">
      <dgm:prSet presAssocID="{6206E552-2F25-469C-9469-43BF7E1F0830}" presName="txAndLines1" presStyleCnt="0"/>
      <dgm:spPr/>
    </dgm:pt>
    <dgm:pt modelId="{FCB243F9-B28D-4B7A-96A8-96B3FABDF61E}" type="pres">
      <dgm:prSet presAssocID="{6206E552-2F25-469C-9469-43BF7E1F0830}" presName="anchor1" presStyleCnt="0"/>
      <dgm:spPr/>
    </dgm:pt>
    <dgm:pt modelId="{0DFB396B-5F72-4A4A-9D1C-95FF5A0F2594}" type="pres">
      <dgm:prSet presAssocID="{6206E552-2F25-469C-9469-43BF7E1F0830}" presName="backup1" presStyleCnt="0"/>
      <dgm:spPr/>
    </dgm:pt>
    <dgm:pt modelId="{FBDB31A3-A8F4-4A9B-BFA6-FCD67FF93CEF}" type="pres">
      <dgm:prSet presAssocID="{6206E552-2F25-469C-9469-43BF7E1F0830}" presName="preLine1" presStyleLbl="parChTrans1D1" presStyleIdx="1" presStyleCnt="8"/>
      <dgm:spPr/>
    </dgm:pt>
    <dgm:pt modelId="{BA1B6DEB-2A4B-4B68-BBB5-39C8FCB5E5BF}" type="pres">
      <dgm:prSet presAssocID="{6206E552-2F25-469C-9469-43BF7E1F0830}" presName="desTx1" presStyleLbl="revTx" presStyleIdx="0" presStyleCnt="0">
        <dgm:presLayoutVars>
          <dgm:bulletEnabled val="1"/>
        </dgm:presLayoutVars>
      </dgm:prSet>
      <dgm:spPr/>
    </dgm:pt>
    <dgm:pt modelId="{A4E4455E-CAB6-4F90-A660-AF9FC90631FF}" type="pres">
      <dgm:prSet presAssocID="{30DB559A-EE7B-44D1-ACD3-6945E2E2F828}" presName="Name11" presStyleLbl="parChTrans1D1" presStyleIdx="2" presStyleCnt="8"/>
      <dgm:spPr/>
    </dgm:pt>
    <dgm:pt modelId="{D2263B80-8F77-4F02-BFDB-A2E4481E03A2}" type="pres">
      <dgm:prSet presAssocID="{D565574A-99FE-4B5D-B80D-B317E59AE829}" presName="txAndLines1" presStyleCnt="0"/>
      <dgm:spPr/>
    </dgm:pt>
    <dgm:pt modelId="{60FF1372-09CB-4869-81B6-FA8BBB35F3AF}" type="pres">
      <dgm:prSet presAssocID="{D565574A-99FE-4B5D-B80D-B317E59AE829}" presName="anchor1" presStyleCnt="0"/>
      <dgm:spPr/>
    </dgm:pt>
    <dgm:pt modelId="{F42C5019-1A30-4C12-B95C-211B4DA3CB72}" type="pres">
      <dgm:prSet presAssocID="{D565574A-99FE-4B5D-B80D-B317E59AE829}" presName="backup1" presStyleCnt="0"/>
      <dgm:spPr/>
    </dgm:pt>
    <dgm:pt modelId="{DB29A116-3AAC-44E8-AA1D-870DE5A87FE0}" type="pres">
      <dgm:prSet presAssocID="{D565574A-99FE-4B5D-B80D-B317E59AE829}" presName="preLine1" presStyleLbl="parChTrans1D1" presStyleIdx="3" presStyleCnt="8"/>
      <dgm:spPr/>
    </dgm:pt>
    <dgm:pt modelId="{132E8E55-37E4-4707-A30A-2CF449810970}" type="pres">
      <dgm:prSet presAssocID="{D565574A-99FE-4B5D-B80D-B317E59AE829}" presName="desTx1" presStyleLbl="revTx" presStyleIdx="0" presStyleCnt="0">
        <dgm:presLayoutVars>
          <dgm:bulletEnabled val="1"/>
        </dgm:presLayoutVars>
      </dgm:prSet>
      <dgm:spPr/>
    </dgm:pt>
    <dgm:pt modelId="{5F1B73B4-4C8B-455D-95E3-212844541057}" type="pres">
      <dgm:prSet presAssocID="{71D7F77C-D387-4DE2-80A9-8620C5BD0D54}" presName="Name11" presStyleLbl="parChTrans1D1" presStyleIdx="4" presStyleCnt="8"/>
      <dgm:spPr/>
    </dgm:pt>
    <dgm:pt modelId="{FEE7F1CD-75B1-434D-9C9E-9A7E06FEB17C}" type="pres">
      <dgm:prSet presAssocID="{92593C8C-BAC3-499E-A04C-1C654A10C1DA}" presName="txAndLines1" presStyleCnt="0"/>
      <dgm:spPr/>
    </dgm:pt>
    <dgm:pt modelId="{78EDB042-244B-4333-A0A7-AA46470F27AC}" type="pres">
      <dgm:prSet presAssocID="{92593C8C-BAC3-499E-A04C-1C654A10C1DA}" presName="anchor1" presStyleCnt="0"/>
      <dgm:spPr/>
    </dgm:pt>
    <dgm:pt modelId="{166BB605-69B1-4701-A682-95D5C814DDD5}" type="pres">
      <dgm:prSet presAssocID="{92593C8C-BAC3-499E-A04C-1C654A10C1DA}" presName="backup1" presStyleCnt="0"/>
      <dgm:spPr/>
    </dgm:pt>
    <dgm:pt modelId="{D15798A0-D96A-4371-81F2-9EDBCF043124}" type="pres">
      <dgm:prSet presAssocID="{92593C8C-BAC3-499E-A04C-1C654A10C1DA}" presName="preLine1" presStyleLbl="parChTrans1D1" presStyleIdx="5" presStyleCnt="8"/>
      <dgm:spPr/>
    </dgm:pt>
    <dgm:pt modelId="{7210EF67-C192-4AE1-BD82-B37F047C9084}" type="pres">
      <dgm:prSet presAssocID="{92593C8C-BAC3-499E-A04C-1C654A10C1DA}" presName="desTx1" presStyleLbl="revTx" presStyleIdx="0" presStyleCnt="0">
        <dgm:presLayoutVars>
          <dgm:bulletEnabled val="1"/>
        </dgm:presLayoutVars>
      </dgm:prSet>
      <dgm:spPr/>
    </dgm:pt>
    <dgm:pt modelId="{1F5E33BC-17C4-4AC8-A9CB-271CA8D93FB6}" type="pres">
      <dgm:prSet presAssocID="{6DF41329-3ABA-4552-B263-AA904FA81662}" presName="Name11" presStyleLbl="parChTrans1D1" presStyleIdx="6" presStyleCnt="8"/>
      <dgm:spPr/>
    </dgm:pt>
    <dgm:pt modelId="{9B2186EF-1841-484C-989F-69BF7E67E500}" type="pres">
      <dgm:prSet presAssocID="{8EBEC81B-9FC6-4B6E-A0BA-941BF10E2AD4}" presName="txAndLines1" presStyleCnt="0"/>
      <dgm:spPr/>
    </dgm:pt>
    <dgm:pt modelId="{A9AAB012-B567-4946-8DD2-9761FF02D8D7}" type="pres">
      <dgm:prSet presAssocID="{8EBEC81B-9FC6-4B6E-A0BA-941BF10E2AD4}" presName="anchor1" presStyleCnt="0"/>
      <dgm:spPr/>
    </dgm:pt>
    <dgm:pt modelId="{1C35BFD4-E15A-44E6-96F7-12449CF8B7CC}" type="pres">
      <dgm:prSet presAssocID="{8EBEC81B-9FC6-4B6E-A0BA-941BF10E2AD4}" presName="backup1" presStyleCnt="0"/>
      <dgm:spPr/>
    </dgm:pt>
    <dgm:pt modelId="{14C75769-A120-40DD-AB54-1E1364AC06D9}" type="pres">
      <dgm:prSet presAssocID="{8EBEC81B-9FC6-4B6E-A0BA-941BF10E2AD4}" presName="preLine1" presStyleLbl="parChTrans1D1" presStyleIdx="7" presStyleCnt="8"/>
      <dgm:spPr/>
    </dgm:pt>
    <dgm:pt modelId="{39CB4895-8B4E-48AB-9D63-44BB29D20956}" type="pres">
      <dgm:prSet presAssocID="{8EBEC81B-9FC6-4B6E-A0BA-941BF10E2AD4}" presName="desTx1" presStyleLbl="revTx" presStyleIdx="0" presStyleCnt="0">
        <dgm:presLayoutVars>
          <dgm:bulletEnabled val="1"/>
        </dgm:presLayoutVars>
      </dgm:prSet>
      <dgm:spPr/>
    </dgm:pt>
  </dgm:ptLst>
  <dgm:cxnLst>
    <dgm:cxn modelId="{2A62D004-C1F4-4E44-BBBB-CAB97E0B0C23}" srcId="{F1AFFE1D-986C-42B9-A0E1-6A7978C6C598}" destId="{6206E552-2F25-469C-9469-43BF7E1F0830}" srcOrd="0" destOrd="0" parTransId="{0F1C9D62-316A-4BF2-BB78-9B4EFF28A038}" sibTransId="{8B244812-2681-4934-AE4C-4E9A7B16430F}"/>
    <dgm:cxn modelId="{DD212831-0C51-4289-90C2-68AE4C2072F6}" type="presOf" srcId="{BF56A5F4-6085-4017-921F-81EA58886D5A}" destId="{9D9D5CCE-F151-4F5C-BF79-5EA7F4B20564}" srcOrd="0" destOrd="0" presId="urn:microsoft.com/office/officeart/2009/3/layout/SubStepProcess"/>
    <dgm:cxn modelId="{2FE2A93D-26FF-4F73-A69C-9ECF0A32B317}" srcId="{F1AFFE1D-986C-42B9-A0E1-6A7978C6C598}" destId="{92593C8C-BAC3-499E-A04C-1C654A10C1DA}" srcOrd="2" destOrd="0" parTransId="{71D7F77C-D387-4DE2-80A9-8620C5BD0D54}" sibTransId="{BE313C3E-2268-4A3B-89D2-EACB3C946BBE}"/>
    <dgm:cxn modelId="{B3F94968-4855-4735-8905-86F8FD3AF752}" srcId="{F1AFFE1D-986C-42B9-A0E1-6A7978C6C598}" destId="{D565574A-99FE-4B5D-B80D-B317E59AE829}" srcOrd="1" destOrd="0" parTransId="{30DB559A-EE7B-44D1-ACD3-6945E2E2F828}" sibTransId="{1F9FE7C0-CED3-4CD7-B8CC-B6F3255911A8}"/>
    <dgm:cxn modelId="{1F53304F-037D-44F7-85A3-5AAB1DB5122D}" type="presOf" srcId="{8EBEC81B-9FC6-4B6E-A0BA-941BF10E2AD4}" destId="{39CB4895-8B4E-48AB-9D63-44BB29D20956}" srcOrd="0" destOrd="0" presId="urn:microsoft.com/office/officeart/2009/3/layout/SubStepProcess"/>
    <dgm:cxn modelId="{D3E45BC1-9F9F-454A-88FE-83C6514E2C24}" type="presOf" srcId="{92593C8C-BAC3-499E-A04C-1C654A10C1DA}" destId="{7210EF67-C192-4AE1-BD82-B37F047C9084}" srcOrd="0" destOrd="0" presId="urn:microsoft.com/office/officeart/2009/3/layout/SubStepProcess"/>
    <dgm:cxn modelId="{2F26D9C1-0389-449A-9B53-D67FFE06CF73}" type="presOf" srcId="{D565574A-99FE-4B5D-B80D-B317E59AE829}" destId="{132E8E55-37E4-4707-A30A-2CF449810970}" srcOrd="0" destOrd="0" presId="urn:microsoft.com/office/officeart/2009/3/layout/SubStepProcess"/>
    <dgm:cxn modelId="{FB549EC8-F29F-46BA-933D-04071D1C43C4}" type="presOf" srcId="{6206E552-2F25-469C-9469-43BF7E1F0830}" destId="{BA1B6DEB-2A4B-4B68-BBB5-39C8FCB5E5BF}" srcOrd="0" destOrd="0" presId="urn:microsoft.com/office/officeart/2009/3/layout/SubStepProcess"/>
    <dgm:cxn modelId="{6B6727DA-03BA-4DFB-AD0F-7ED4729C2E5B}" type="presOf" srcId="{F1AFFE1D-986C-42B9-A0E1-6A7978C6C598}" destId="{F9201A64-3DF5-4825-B920-74772C1F265A}" srcOrd="0" destOrd="0" presId="urn:microsoft.com/office/officeart/2009/3/layout/SubStepProcess"/>
    <dgm:cxn modelId="{D37CF9EB-C45D-404A-9FA4-B16AD4F74599}" srcId="{F1AFFE1D-986C-42B9-A0E1-6A7978C6C598}" destId="{8EBEC81B-9FC6-4B6E-A0BA-941BF10E2AD4}" srcOrd="3" destOrd="0" parTransId="{6DF41329-3ABA-4552-B263-AA904FA81662}" sibTransId="{48DDDFF1-4452-464F-89B5-13103F7D61D8}"/>
    <dgm:cxn modelId="{B97B3CFE-7E84-47BB-8CE5-A91217C106A0}" srcId="{BF56A5F4-6085-4017-921F-81EA58886D5A}" destId="{F1AFFE1D-986C-42B9-A0E1-6A7978C6C598}" srcOrd="0" destOrd="0" parTransId="{602AC3BA-69D7-4683-8538-27486A2C6EB2}" sibTransId="{86B30CA3-2F10-4269-A769-6E01BB032B17}"/>
    <dgm:cxn modelId="{F094A090-C645-45CE-80E6-BE2E98DF12C4}" type="presParOf" srcId="{9D9D5CCE-F151-4F5C-BF79-5EA7F4B20564}" destId="{F9201A64-3DF5-4825-B920-74772C1F265A}" srcOrd="0" destOrd="0" presId="urn:microsoft.com/office/officeart/2009/3/layout/SubStepProcess"/>
    <dgm:cxn modelId="{27CCB6D5-983B-4927-8E14-B2765400FA7A}" type="presParOf" srcId="{9D9D5CCE-F151-4F5C-BF79-5EA7F4B20564}" destId="{D6FE00BF-F774-4E1E-8604-18005417DF10}" srcOrd="1" destOrd="0" presId="urn:microsoft.com/office/officeart/2009/3/layout/SubStepProcess"/>
    <dgm:cxn modelId="{DAC645A5-A4B3-4EB8-BCB9-34715C41EB81}" type="presParOf" srcId="{9D9D5CCE-F151-4F5C-BF79-5EA7F4B20564}" destId="{3D308A45-9FD2-42E6-A6C2-1CBEA219386D}" srcOrd="2" destOrd="0" presId="urn:microsoft.com/office/officeart/2009/3/layout/SubStepProcess"/>
    <dgm:cxn modelId="{B8A15593-B2EC-4F2E-BCBD-254828610F84}" type="presParOf" srcId="{3D308A45-9FD2-42E6-A6C2-1CBEA219386D}" destId="{B9CEECBD-3F03-4CB9-9643-24B7675AEA29}" srcOrd="0" destOrd="0" presId="urn:microsoft.com/office/officeart/2009/3/layout/SubStepProcess"/>
    <dgm:cxn modelId="{9D4201EA-FE56-41FC-8BA2-41BBA7F8CFC6}" type="presParOf" srcId="{3D308A45-9FD2-42E6-A6C2-1CBEA219386D}" destId="{B38E3627-6A9C-4218-834B-732E867BEEFB}" srcOrd="1" destOrd="0" presId="urn:microsoft.com/office/officeart/2009/3/layout/SubStepProcess"/>
    <dgm:cxn modelId="{5F560A29-5543-449A-A030-718D82533ACA}" type="presParOf" srcId="{B38E3627-6A9C-4218-834B-732E867BEEFB}" destId="{FCB243F9-B28D-4B7A-96A8-96B3FABDF61E}" srcOrd="0" destOrd="0" presId="urn:microsoft.com/office/officeart/2009/3/layout/SubStepProcess"/>
    <dgm:cxn modelId="{71E07C2C-7DAF-4683-9CC5-B27D6ADDD56B}" type="presParOf" srcId="{B38E3627-6A9C-4218-834B-732E867BEEFB}" destId="{0DFB396B-5F72-4A4A-9D1C-95FF5A0F2594}" srcOrd="1" destOrd="0" presId="urn:microsoft.com/office/officeart/2009/3/layout/SubStepProcess"/>
    <dgm:cxn modelId="{AE3E8084-B97A-4D53-8481-335A02F07CCA}" type="presParOf" srcId="{B38E3627-6A9C-4218-834B-732E867BEEFB}" destId="{FBDB31A3-A8F4-4A9B-BFA6-FCD67FF93CEF}" srcOrd="2" destOrd="0" presId="urn:microsoft.com/office/officeart/2009/3/layout/SubStepProcess"/>
    <dgm:cxn modelId="{3AEE6D8A-E6C7-4A29-9ED8-C26CDBAEE640}" type="presParOf" srcId="{B38E3627-6A9C-4218-834B-732E867BEEFB}" destId="{BA1B6DEB-2A4B-4B68-BBB5-39C8FCB5E5BF}" srcOrd="3" destOrd="0" presId="urn:microsoft.com/office/officeart/2009/3/layout/SubStepProcess"/>
    <dgm:cxn modelId="{6014146E-3BD9-41D4-81C8-58A6A5062F56}" type="presParOf" srcId="{3D308A45-9FD2-42E6-A6C2-1CBEA219386D}" destId="{A4E4455E-CAB6-4F90-A660-AF9FC90631FF}" srcOrd="2" destOrd="0" presId="urn:microsoft.com/office/officeart/2009/3/layout/SubStepProcess"/>
    <dgm:cxn modelId="{09478DE6-B87A-48A4-B5D8-E823E4B6F09F}" type="presParOf" srcId="{3D308A45-9FD2-42E6-A6C2-1CBEA219386D}" destId="{D2263B80-8F77-4F02-BFDB-A2E4481E03A2}" srcOrd="3" destOrd="0" presId="urn:microsoft.com/office/officeart/2009/3/layout/SubStepProcess"/>
    <dgm:cxn modelId="{CA997A45-41AF-4BB8-B1F5-60F1F05965D9}" type="presParOf" srcId="{D2263B80-8F77-4F02-BFDB-A2E4481E03A2}" destId="{60FF1372-09CB-4869-81B6-FA8BBB35F3AF}" srcOrd="0" destOrd="0" presId="urn:microsoft.com/office/officeart/2009/3/layout/SubStepProcess"/>
    <dgm:cxn modelId="{54C385E1-0334-4363-AC31-64654AC064F8}" type="presParOf" srcId="{D2263B80-8F77-4F02-BFDB-A2E4481E03A2}" destId="{F42C5019-1A30-4C12-B95C-211B4DA3CB72}" srcOrd="1" destOrd="0" presId="urn:microsoft.com/office/officeart/2009/3/layout/SubStepProcess"/>
    <dgm:cxn modelId="{06EF4702-1ACD-4562-95CA-15A65BB54E6A}" type="presParOf" srcId="{D2263B80-8F77-4F02-BFDB-A2E4481E03A2}" destId="{DB29A116-3AAC-44E8-AA1D-870DE5A87FE0}" srcOrd="2" destOrd="0" presId="urn:microsoft.com/office/officeart/2009/3/layout/SubStepProcess"/>
    <dgm:cxn modelId="{10CB60AF-B145-49B3-9B86-4F30E38EC489}" type="presParOf" srcId="{D2263B80-8F77-4F02-BFDB-A2E4481E03A2}" destId="{132E8E55-37E4-4707-A30A-2CF449810970}" srcOrd="3" destOrd="0" presId="urn:microsoft.com/office/officeart/2009/3/layout/SubStepProcess"/>
    <dgm:cxn modelId="{3B270A5D-5764-4D67-A060-31C0DA647525}" type="presParOf" srcId="{3D308A45-9FD2-42E6-A6C2-1CBEA219386D}" destId="{5F1B73B4-4C8B-455D-95E3-212844541057}" srcOrd="4" destOrd="0" presId="urn:microsoft.com/office/officeart/2009/3/layout/SubStepProcess"/>
    <dgm:cxn modelId="{66AFF499-0221-435E-B183-6593FF653A26}" type="presParOf" srcId="{3D308A45-9FD2-42E6-A6C2-1CBEA219386D}" destId="{FEE7F1CD-75B1-434D-9C9E-9A7E06FEB17C}" srcOrd="5" destOrd="0" presId="urn:microsoft.com/office/officeart/2009/3/layout/SubStepProcess"/>
    <dgm:cxn modelId="{A70FF2E5-20AE-4AFF-989D-504A07986380}" type="presParOf" srcId="{FEE7F1CD-75B1-434D-9C9E-9A7E06FEB17C}" destId="{78EDB042-244B-4333-A0A7-AA46470F27AC}" srcOrd="0" destOrd="0" presId="urn:microsoft.com/office/officeart/2009/3/layout/SubStepProcess"/>
    <dgm:cxn modelId="{B92D78B7-0B75-486B-990A-3CCEC4DD3BE8}" type="presParOf" srcId="{FEE7F1CD-75B1-434D-9C9E-9A7E06FEB17C}" destId="{166BB605-69B1-4701-A682-95D5C814DDD5}" srcOrd="1" destOrd="0" presId="urn:microsoft.com/office/officeart/2009/3/layout/SubStepProcess"/>
    <dgm:cxn modelId="{19850620-5362-4F1C-B26A-14C7A154EB7C}" type="presParOf" srcId="{FEE7F1CD-75B1-434D-9C9E-9A7E06FEB17C}" destId="{D15798A0-D96A-4371-81F2-9EDBCF043124}" srcOrd="2" destOrd="0" presId="urn:microsoft.com/office/officeart/2009/3/layout/SubStepProcess"/>
    <dgm:cxn modelId="{65411952-E85F-4E21-8948-680FD7A308ED}" type="presParOf" srcId="{FEE7F1CD-75B1-434D-9C9E-9A7E06FEB17C}" destId="{7210EF67-C192-4AE1-BD82-B37F047C9084}" srcOrd="3" destOrd="0" presId="urn:microsoft.com/office/officeart/2009/3/layout/SubStepProcess"/>
    <dgm:cxn modelId="{518A4F33-885B-4444-9122-30EAD6DB8305}" type="presParOf" srcId="{3D308A45-9FD2-42E6-A6C2-1CBEA219386D}" destId="{1F5E33BC-17C4-4AC8-A9CB-271CA8D93FB6}" srcOrd="6" destOrd="0" presId="urn:microsoft.com/office/officeart/2009/3/layout/SubStepProcess"/>
    <dgm:cxn modelId="{218A6858-2DDE-418C-88EF-38A3F61956F4}" type="presParOf" srcId="{3D308A45-9FD2-42E6-A6C2-1CBEA219386D}" destId="{9B2186EF-1841-484C-989F-69BF7E67E500}" srcOrd="7" destOrd="0" presId="urn:microsoft.com/office/officeart/2009/3/layout/SubStepProcess"/>
    <dgm:cxn modelId="{B8BF4CD5-8CAE-49B0-B015-EEFE297571BB}" type="presParOf" srcId="{9B2186EF-1841-484C-989F-69BF7E67E500}" destId="{A9AAB012-B567-4946-8DD2-9761FF02D8D7}" srcOrd="0" destOrd="0" presId="urn:microsoft.com/office/officeart/2009/3/layout/SubStepProcess"/>
    <dgm:cxn modelId="{DAEB2FAE-1EB3-428D-9480-475A8FED8C1C}" type="presParOf" srcId="{9B2186EF-1841-484C-989F-69BF7E67E500}" destId="{1C35BFD4-E15A-44E6-96F7-12449CF8B7CC}" srcOrd="1" destOrd="0" presId="urn:microsoft.com/office/officeart/2009/3/layout/SubStepProcess"/>
    <dgm:cxn modelId="{89B4BD11-ECCF-43C5-9B56-B252BA848A35}" type="presParOf" srcId="{9B2186EF-1841-484C-989F-69BF7E67E500}" destId="{14C75769-A120-40DD-AB54-1E1364AC06D9}" srcOrd="2" destOrd="0" presId="urn:microsoft.com/office/officeart/2009/3/layout/SubStepProcess"/>
    <dgm:cxn modelId="{68732174-12B6-4B9D-BFD1-8C6E27192EDE}" type="presParOf" srcId="{9B2186EF-1841-484C-989F-69BF7E67E500}" destId="{39CB4895-8B4E-48AB-9D63-44BB29D20956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000720B-9706-47CC-AF5A-D4C8BF001D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DFC8BC3-42B9-4953-AB71-412448666AB3}">
      <dgm:prSet/>
      <dgm:spPr/>
      <dgm:t>
        <a:bodyPr/>
        <a:lstStyle/>
        <a:p>
          <a:r>
            <a:rPr lang="cs-CZ" b="0"/>
            <a:t>Povinnost zajistit chod OO</a:t>
          </a:r>
          <a:endParaRPr lang="cs-CZ"/>
        </a:p>
      </dgm:t>
    </dgm:pt>
    <dgm:pt modelId="{BC10C1AA-879C-45F6-92A3-A7BB733BE116}" type="parTrans" cxnId="{905CB7A7-D66D-4316-BA17-E0E23ED821F0}">
      <dgm:prSet/>
      <dgm:spPr/>
      <dgm:t>
        <a:bodyPr/>
        <a:lstStyle/>
        <a:p>
          <a:endParaRPr lang="cs-CZ"/>
        </a:p>
      </dgm:t>
    </dgm:pt>
    <dgm:pt modelId="{57AC5EDF-D866-445E-A1AA-F1CB3EB881E9}" type="sibTrans" cxnId="{905CB7A7-D66D-4316-BA17-E0E23ED821F0}">
      <dgm:prSet/>
      <dgm:spPr/>
      <dgm:t>
        <a:bodyPr/>
        <a:lstStyle/>
        <a:p>
          <a:endParaRPr lang="cs-CZ"/>
        </a:p>
      </dgm:t>
    </dgm:pt>
    <dgm:pt modelId="{2F9142BA-1398-41EF-95EF-2C578FE99A40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b="0" dirty="0"/>
            <a:t>Příspěvek na provoz</a:t>
          </a:r>
          <a:endParaRPr lang="cs-CZ" dirty="0"/>
        </a:p>
      </dgm:t>
    </dgm:pt>
    <dgm:pt modelId="{38A8D163-9022-49C9-9670-E118DF9787A4}" type="parTrans" cxnId="{C4D75A22-1E22-445C-986E-EF512B343A6D}">
      <dgm:prSet/>
      <dgm:spPr/>
      <dgm:t>
        <a:bodyPr/>
        <a:lstStyle/>
        <a:p>
          <a:endParaRPr lang="cs-CZ"/>
        </a:p>
      </dgm:t>
    </dgm:pt>
    <dgm:pt modelId="{EE9937AF-5077-4C08-BAFB-4F938930F661}" type="sibTrans" cxnId="{C4D75A22-1E22-445C-986E-EF512B343A6D}">
      <dgm:prSet/>
      <dgm:spPr/>
      <dgm:t>
        <a:bodyPr/>
        <a:lstStyle/>
        <a:p>
          <a:endParaRPr lang="cs-CZ"/>
        </a:p>
      </dgm:t>
    </dgm:pt>
    <dgm:pt modelId="{B67A59B4-EFA2-4973-8E7B-D0540D23F902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b="0" dirty="0"/>
            <a:t>Uvolňování funkcionářů</a:t>
          </a:r>
          <a:endParaRPr lang="cs-CZ" dirty="0"/>
        </a:p>
      </dgm:t>
    </dgm:pt>
    <dgm:pt modelId="{D55D6F93-670D-459F-89C9-6C507716ACE1}" type="parTrans" cxnId="{C1196E09-CE5E-4F8C-8D92-B23C801B8A59}">
      <dgm:prSet/>
      <dgm:spPr/>
      <dgm:t>
        <a:bodyPr/>
        <a:lstStyle/>
        <a:p>
          <a:endParaRPr lang="cs-CZ"/>
        </a:p>
      </dgm:t>
    </dgm:pt>
    <dgm:pt modelId="{D40FB69F-8B26-40E4-B9AA-892454D5C94E}" type="sibTrans" cxnId="{C1196E09-CE5E-4F8C-8D92-B23C801B8A59}">
      <dgm:prSet/>
      <dgm:spPr/>
      <dgm:t>
        <a:bodyPr/>
        <a:lstStyle/>
        <a:p>
          <a:endParaRPr lang="cs-CZ"/>
        </a:p>
      </dgm:t>
    </dgm:pt>
    <dgm:pt modelId="{DD06C74B-9E02-4586-B622-847D9163D891}" type="pres">
      <dgm:prSet presAssocID="{4000720B-9706-47CC-AF5A-D4C8BF001D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BB386F-B43E-4067-B1A7-09CF1A786ECF}" type="pres">
      <dgm:prSet presAssocID="{4DFC8BC3-42B9-4953-AB71-412448666AB3}" presName="hierRoot1" presStyleCnt="0">
        <dgm:presLayoutVars>
          <dgm:hierBranch val="init"/>
        </dgm:presLayoutVars>
      </dgm:prSet>
      <dgm:spPr/>
    </dgm:pt>
    <dgm:pt modelId="{94342E41-80E4-49F4-84A0-560E437D1F90}" type="pres">
      <dgm:prSet presAssocID="{4DFC8BC3-42B9-4953-AB71-412448666AB3}" presName="rootComposite1" presStyleCnt="0"/>
      <dgm:spPr/>
    </dgm:pt>
    <dgm:pt modelId="{E8F4CCD9-3ECF-46B9-8B5C-0187DB811774}" type="pres">
      <dgm:prSet presAssocID="{4DFC8BC3-42B9-4953-AB71-412448666AB3}" presName="rootText1" presStyleLbl="node0" presStyleIdx="0" presStyleCnt="1">
        <dgm:presLayoutVars>
          <dgm:chPref val="3"/>
        </dgm:presLayoutVars>
      </dgm:prSet>
      <dgm:spPr/>
    </dgm:pt>
    <dgm:pt modelId="{D6D9F14E-E205-46E6-B194-86698588562A}" type="pres">
      <dgm:prSet presAssocID="{4DFC8BC3-42B9-4953-AB71-412448666AB3}" presName="rootConnector1" presStyleLbl="node1" presStyleIdx="0" presStyleCnt="0"/>
      <dgm:spPr/>
    </dgm:pt>
    <dgm:pt modelId="{74E3A857-103B-437D-9DBA-D1D7781917C9}" type="pres">
      <dgm:prSet presAssocID="{4DFC8BC3-42B9-4953-AB71-412448666AB3}" presName="hierChild2" presStyleCnt="0"/>
      <dgm:spPr/>
    </dgm:pt>
    <dgm:pt modelId="{35F19408-F2CA-4EBA-A944-1AC7D18B66E9}" type="pres">
      <dgm:prSet presAssocID="{38A8D163-9022-49C9-9670-E118DF9787A4}" presName="Name37" presStyleLbl="parChTrans1D2" presStyleIdx="0" presStyleCnt="2"/>
      <dgm:spPr/>
    </dgm:pt>
    <dgm:pt modelId="{8EE2529A-B679-4E55-A559-19C39F1CE3C8}" type="pres">
      <dgm:prSet presAssocID="{2F9142BA-1398-41EF-95EF-2C578FE99A40}" presName="hierRoot2" presStyleCnt="0">
        <dgm:presLayoutVars>
          <dgm:hierBranch val="init"/>
        </dgm:presLayoutVars>
      </dgm:prSet>
      <dgm:spPr/>
    </dgm:pt>
    <dgm:pt modelId="{AE42EA8A-08C9-4542-A4EE-7474989FAA7D}" type="pres">
      <dgm:prSet presAssocID="{2F9142BA-1398-41EF-95EF-2C578FE99A40}" presName="rootComposite" presStyleCnt="0"/>
      <dgm:spPr/>
    </dgm:pt>
    <dgm:pt modelId="{6D2FCAB7-FE78-4CCB-AC82-A83DC9CE5DCC}" type="pres">
      <dgm:prSet presAssocID="{2F9142BA-1398-41EF-95EF-2C578FE99A40}" presName="rootText" presStyleLbl="node2" presStyleIdx="0" presStyleCnt="2">
        <dgm:presLayoutVars>
          <dgm:chPref val="3"/>
        </dgm:presLayoutVars>
      </dgm:prSet>
      <dgm:spPr/>
    </dgm:pt>
    <dgm:pt modelId="{3673A85A-9A6D-42F9-A160-47E523517BBA}" type="pres">
      <dgm:prSet presAssocID="{2F9142BA-1398-41EF-95EF-2C578FE99A40}" presName="rootConnector" presStyleLbl="node2" presStyleIdx="0" presStyleCnt="2"/>
      <dgm:spPr/>
    </dgm:pt>
    <dgm:pt modelId="{570494DC-9EA2-4937-80F4-6961315CB101}" type="pres">
      <dgm:prSet presAssocID="{2F9142BA-1398-41EF-95EF-2C578FE99A40}" presName="hierChild4" presStyleCnt="0"/>
      <dgm:spPr/>
    </dgm:pt>
    <dgm:pt modelId="{FC636D8F-4AEC-4E20-A836-2698212842BF}" type="pres">
      <dgm:prSet presAssocID="{2F9142BA-1398-41EF-95EF-2C578FE99A40}" presName="hierChild5" presStyleCnt="0"/>
      <dgm:spPr/>
    </dgm:pt>
    <dgm:pt modelId="{3D0EF62C-FEA9-45AC-B79B-86BEFD5F21BC}" type="pres">
      <dgm:prSet presAssocID="{D55D6F93-670D-459F-89C9-6C507716ACE1}" presName="Name37" presStyleLbl="parChTrans1D2" presStyleIdx="1" presStyleCnt="2"/>
      <dgm:spPr/>
    </dgm:pt>
    <dgm:pt modelId="{FECF66D8-C97D-4B15-8174-39DE9AFD5D00}" type="pres">
      <dgm:prSet presAssocID="{B67A59B4-EFA2-4973-8E7B-D0540D23F902}" presName="hierRoot2" presStyleCnt="0">
        <dgm:presLayoutVars>
          <dgm:hierBranch val="init"/>
        </dgm:presLayoutVars>
      </dgm:prSet>
      <dgm:spPr/>
    </dgm:pt>
    <dgm:pt modelId="{91A08597-583B-477A-930E-F42C0985C836}" type="pres">
      <dgm:prSet presAssocID="{B67A59B4-EFA2-4973-8E7B-D0540D23F902}" presName="rootComposite" presStyleCnt="0"/>
      <dgm:spPr/>
    </dgm:pt>
    <dgm:pt modelId="{EC005636-D719-4927-A2F7-FD3CF3A34D09}" type="pres">
      <dgm:prSet presAssocID="{B67A59B4-EFA2-4973-8E7B-D0540D23F902}" presName="rootText" presStyleLbl="node2" presStyleIdx="1" presStyleCnt="2">
        <dgm:presLayoutVars>
          <dgm:chPref val="3"/>
        </dgm:presLayoutVars>
      </dgm:prSet>
      <dgm:spPr/>
    </dgm:pt>
    <dgm:pt modelId="{1BE86DCE-E83F-4543-A980-8B8B933DC89A}" type="pres">
      <dgm:prSet presAssocID="{B67A59B4-EFA2-4973-8E7B-D0540D23F902}" presName="rootConnector" presStyleLbl="node2" presStyleIdx="1" presStyleCnt="2"/>
      <dgm:spPr/>
    </dgm:pt>
    <dgm:pt modelId="{A6FFCDE1-CF62-4F40-855F-6A96F6A729A2}" type="pres">
      <dgm:prSet presAssocID="{B67A59B4-EFA2-4973-8E7B-D0540D23F902}" presName="hierChild4" presStyleCnt="0"/>
      <dgm:spPr/>
    </dgm:pt>
    <dgm:pt modelId="{E8B9B74C-C327-4C8F-9F58-74D961E8148D}" type="pres">
      <dgm:prSet presAssocID="{B67A59B4-EFA2-4973-8E7B-D0540D23F902}" presName="hierChild5" presStyleCnt="0"/>
      <dgm:spPr/>
    </dgm:pt>
    <dgm:pt modelId="{D59E8036-6A6E-4F5C-A71E-AE4F189380E0}" type="pres">
      <dgm:prSet presAssocID="{4DFC8BC3-42B9-4953-AB71-412448666AB3}" presName="hierChild3" presStyleCnt="0"/>
      <dgm:spPr/>
    </dgm:pt>
  </dgm:ptLst>
  <dgm:cxnLst>
    <dgm:cxn modelId="{C1196E09-CE5E-4F8C-8D92-B23C801B8A59}" srcId="{4DFC8BC3-42B9-4953-AB71-412448666AB3}" destId="{B67A59B4-EFA2-4973-8E7B-D0540D23F902}" srcOrd="1" destOrd="0" parTransId="{D55D6F93-670D-459F-89C9-6C507716ACE1}" sibTransId="{D40FB69F-8B26-40E4-B9AA-892454D5C94E}"/>
    <dgm:cxn modelId="{C4D75A22-1E22-445C-986E-EF512B343A6D}" srcId="{4DFC8BC3-42B9-4953-AB71-412448666AB3}" destId="{2F9142BA-1398-41EF-95EF-2C578FE99A40}" srcOrd="0" destOrd="0" parTransId="{38A8D163-9022-49C9-9670-E118DF9787A4}" sibTransId="{EE9937AF-5077-4C08-BAFB-4F938930F661}"/>
    <dgm:cxn modelId="{8AD2EA5E-CB40-40E8-AFF2-930CBF3B8062}" type="presOf" srcId="{4DFC8BC3-42B9-4953-AB71-412448666AB3}" destId="{E8F4CCD9-3ECF-46B9-8B5C-0187DB811774}" srcOrd="0" destOrd="0" presId="urn:microsoft.com/office/officeart/2005/8/layout/orgChart1"/>
    <dgm:cxn modelId="{F34D2275-A2C2-4E9D-A5AC-164C72251303}" type="presOf" srcId="{2F9142BA-1398-41EF-95EF-2C578FE99A40}" destId="{6D2FCAB7-FE78-4CCB-AC82-A83DC9CE5DCC}" srcOrd="0" destOrd="0" presId="urn:microsoft.com/office/officeart/2005/8/layout/orgChart1"/>
    <dgm:cxn modelId="{503900A1-7D74-416C-BC60-E2F70992E4ED}" type="presOf" srcId="{B67A59B4-EFA2-4973-8E7B-D0540D23F902}" destId="{EC005636-D719-4927-A2F7-FD3CF3A34D09}" srcOrd="0" destOrd="0" presId="urn:microsoft.com/office/officeart/2005/8/layout/orgChart1"/>
    <dgm:cxn modelId="{905CB7A7-D66D-4316-BA17-E0E23ED821F0}" srcId="{4000720B-9706-47CC-AF5A-D4C8BF001D1E}" destId="{4DFC8BC3-42B9-4953-AB71-412448666AB3}" srcOrd="0" destOrd="0" parTransId="{BC10C1AA-879C-45F6-92A3-A7BB733BE116}" sibTransId="{57AC5EDF-D866-445E-A1AA-F1CB3EB881E9}"/>
    <dgm:cxn modelId="{045955A9-FDC9-4011-A890-3827BBA3A801}" type="presOf" srcId="{B67A59B4-EFA2-4973-8E7B-D0540D23F902}" destId="{1BE86DCE-E83F-4543-A980-8B8B933DC89A}" srcOrd="1" destOrd="0" presId="urn:microsoft.com/office/officeart/2005/8/layout/orgChart1"/>
    <dgm:cxn modelId="{B84F31AE-2345-42F5-A29A-793A83D9605E}" type="presOf" srcId="{2F9142BA-1398-41EF-95EF-2C578FE99A40}" destId="{3673A85A-9A6D-42F9-A160-47E523517BBA}" srcOrd="1" destOrd="0" presId="urn:microsoft.com/office/officeart/2005/8/layout/orgChart1"/>
    <dgm:cxn modelId="{B21ED7B4-24FA-49B4-8F7F-AB7480DBDD6D}" type="presOf" srcId="{D55D6F93-670D-459F-89C9-6C507716ACE1}" destId="{3D0EF62C-FEA9-45AC-B79B-86BEFD5F21BC}" srcOrd="0" destOrd="0" presId="urn:microsoft.com/office/officeart/2005/8/layout/orgChart1"/>
    <dgm:cxn modelId="{AD39BDC1-3559-46EC-B331-33762A637E59}" type="presOf" srcId="{38A8D163-9022-49C9-9670-E118DF9787A4}" destId="{35F19408-F2CA-4EBA-A944-1AC7D18B66E9}" srcOrd="0" destOrd="0" presId="urn:microsoft.com/office/officeart/2005/8/layout/orgChart1"/>
    <dgm:cxn modelId="{48FAB9DA-B8D3-4503-9DCA-A21EDF0DE831}" type="presOf" srcId="{4000720B-9706-47CC-AF5A-D4C8BF001D1E}" destId="{DD06C74B-9E02-4586-B622-847D9163D891}" srcOrd="0" destOrd="0" presId="urn:microsoft.com/office/officeart/2005/8/layout/orgChart1"/>
    <dgm:cxn modelId="{ED7253F3-D6A1-4CCB-A06C-B9F393D2B991}" type="presOf" srcId="{4DFC8BC3-42B9-4953-AB71-412448666AB3}" destId="{D6D9F14E-E205-46E6-B194-86698588562A}" srcOrd="1" destOrd="0" presId="urn:microsoft.com/office/officeart/2005/8/layout/orgChart1"/>
    <dgm:cxn modelId="{B00ABD3D-480B-4A99-BBD2-4108BCCD59A6}" type="presParOf" srcId="{DD06C74B-9E02-4586-B622-847D9163D891}" destId="{E2BB386F-B43E-4067-B1A7-09CF1A786ECF}" srcOrd="0" destOrd="0" presId="urn:microsoft.com/office/officeart/2005/8/layout/orgChart1"/>
    <dgm:cxn modelId="{E2662CF7-07D8-4168-823B-9556C3617F67}" type="presParOf" srcId="{E2BB386F-B43E-4067-B1A7-09CF1A786ECF}" destId="{94342E41-80E4-49F4-84A0-560E437D1F90}" srcOrd="0" destOrd="0" presId="urn:microsoft.com/office/officeart/2005/8/layout/orgChart1"/>
    <dgm:cxn modelId="{102DF461-0AAA-48C0-8D70-7675A72D00EA}" type="presParOf" srcId="{94342E41-80E4-49F4-84A0-560E437D1F90}" destId="{E8F4CCD9-3ECF-46B9-8B5C-0187DB811774}" srcOrd="0" destOrd="0" presId="urn:microsoft.com/office/officeart/2005/8/layout/orgChart1"/>
    <dgm:cxn modelId="{79DCBEBB-667D-4748-89C2-4DDD05063D19}" type="presParOf" srcId="{94342E41-80E4-49F4-84A0-560E437D1F90}" destId="{D6D9F14E-E205-46E6-B194-86698588562A}" srcOrd="1" destOrd="0" presId="urn:microsoft.com/office/officeart/2005/8/layout/orgChart1"/>
    <dgm:cxn modelId="{74482727-BE53-4080-8ADB-7876BDCB0DDE}" type="presParOf" srcId="{E2BB386F-B43E-4067-B1A7-09CF1A786ECF}" destId="{74E3A857-103B-437D-9DBA-D1D7781917C9}" srcOrd="1" destOrd="0" presId="urn:microsoft.com/office/officeart/2005/8/layout/orgChart1"/>
    <dgm:cxn modelId="{4C0D9FB1-784D-4A40-892E-3DD61D0DA153}" type="presParOf" srcId="{74E3A857-103B-437D-9DBA-D1D7781917C9}" destId="{35F19408-F2CA-4EBA-A944-1AC7D18B66E9}" srcOrd="0" destOrd="0" presId="urn:microsoft.com/office/officeart/2005/8/layout/orgChart1"/>
    <dgm:cxn modelId="{CBC0D39E-26BC-4DB6-808B-6C0995CB5665}" type="presParOf" srcId="{74E3A857-103B-437D-9DBA-D1D7781917C9}" destId="{8EE2529A-B679-4E55-A559-19C39F1CE3C8}" srcOrd="1" destOrd="0" presId="urn:microsoft.com/office/officeart/2005/8/layout/orgChart1"/>
    <dgm:cxn modelId="{D9658968-4E1A-4EB7-8584-6CC2E9C7A5BF}" type="presParOf" srcId="{8EE2529A-B679-4E55-A559-19C39F1CE3C8}" destId="{AE42EA8A-08C9-4542-A4EE-7474989FAA7D}" srcOrd="0" destOrd="0" presId="urn:microsoft.com/office/officeart/2005/8/layout/orgChart1"/>
    <dgm:cxn modelId="{D0DB19AA-C8EE-4BBA-AEFE-DE997C18328C}" type="presParOf" srcId="{AE42EA8A-08C9-4542-A4EE-7474989FAA7D}" destId="{6D2FCAB7-FE78-4CCB-AC82-A83DC9CE5DCC}" srcOrd="0" destOrd="0" presId="urn:microsoft.com/office/officeart/2005/8/layout/orgChart1"/>
    <dgm:cxn modelId="{3BC7285C-4A91-4131-8786-4E2B336296F7}" type="presParOf" srcId="{AE42EA8A-08C9-4542-A4EE-7474989FAA7D}" destId="{3673A85A-9A6D-42F9-A160-47E523517BBA}" srcOrd="1" destOrd="0" presId="urn:microsoft.com/office/officeart/2005/8/layout/orgChart1"/>
    <dgm:cxn modelId="{651C04A3-9BA9-45F5-B01C-4FB7A02F73FB}" type="presParOf" srcId="{8EE2529A-B679-4E55-A559-19C39F1CE3C8}" destId="{570494DC-9EA2-4937-80F4-6961315CB101}" srcOrd="1" destOrd="0" presId="urn:microsoft.com/office/officeart/2005/8/layout/orgChart1"/>
    <dgm:cxn modelId="{B8B967A3-5ECA-423E-8480-A8AE657B53C8}" type="presParOf" srcId="{8EE2529A-B679-4E55-A559-19C39F1CE3C8}" destId="{FC636D8F-4AEC-4E20-A836-2698212842BF}" srcOrd="2" destOrd="0" presId="urn:microsoft.com/office/officeart/2005/8/layout/orgChart1"/>
    <dgm:cxn modelId="{E2D49F3A-6721-47E5-8A0F-D4F8763AA027}" type="presParOf" srcId="{74E3A857-103B-437D-9DBA-D1D7781917C9}" destId="{3D0EF62C-FEA9-45AC-B79B-86BEFD5F21BC}" srcOrd="2" destOrd="0" presId="urn:microsoft.com/office/officeart/2005/8/layout/orgChart1"/>
    <dgm:cxn modelId="{5677FB2D-B901-4027-855F-E5AB1CA007CE}" type="presParOf" srcId="{74E3A857-103B-437D-9DBA-D1D7781917C9}" destId="{FECF66D8-C97D-4B15-8174-39DE9AFD5D00}" srcOrd="3" destOrd="0" presId="urn:microsoft.com/office/officeart/2005/8/layout/orgChart1"/>
    <dgm:cxn modelId="{774FABAA-8133-4C27-9152-C82D1F60BA28}" type="presParOf" srcId="{FECF66D8-C97D-4B15-8174-39DE9AFD5D00}" destId="{91A08597-583B-477A-930E-F42C0985C836}" srcOrd="0" destOrd="0" presId="urn:microsoft.com/office/officeart/2005/8/layout/orgChart1"/>
    <dgm:cxn modelId="{18542AED-FDD6-45C4-8508-32F5FD82493C}" type="presParOf" srcId="{91A08597-583B-477A-930E-F42C0985C836}" destId="{EC005636-D719-4927-A2F7-FD3CF3A34D09}" srcOrd="0" destOrd="0" presId="urn:microsoft.com/office/officeart/2005/8/layout/orgChart1"/>
    <dgm:cxn modelId="{D42315E5-2194-4B58-BA7C-03FB78DB32A9}" type="presParOf" srcId="{91A08597-583B-477A-930E-F42C0985C836}" destId="{1BE86DCE-E83F-4543-A980-8B8B933DC89A}" srcOrd="1" destOrd="0" presId="urn:microsoft.com/office/officeart/2005/8/layout/orgChart1"/>
    <dgm:cxn modelId="{E4511555-11BC-428A-84A3-6D462BF89885}" type="presParOf" srcId="{FECF66D8-C97D-4B15-8174-39DE9AFD5D00}" destId="{A6FFCDE1-CF62-4F40-855F-6A96F6A729A2}" srcOrd="1" destOrd="0" presId="urn:microsoft.com/office/officeart/2005/8/layout/orgChart1"/>
    <dgm:cxn modelId="{DB80A1F3-6751-4F4D-915C-A7E892B26BA6}" type="presParOf" srcId="{FECF66D8-C97D-4B15-8174-39DE9AFD5D00}" destId="{E8B9B74C-C327-4C8F-9F58-74D961E8148D}" srcOrd="2" destOrd="0" presId="urn:microsoft.com/office/officeart/2005/8/layout/orgChart1"/>
    <dgm:cxn modelId="{3CF91F51-5BE9-45F1-B288-0D0854330891}" type="presParOf" srcId="{E2BB386F-B43E-4067-B1A7-09CF1A786ECF}" destId="{D59E8036-6A6E-4F5C-A71E-AE4F189380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72BCB-7128-44D1-B556-EA6D4D3AA12C}">
      <dsp:nvSpPr>
        <dsp:cNvPr id="0" name=""/>
        <dsp:cNvSpPr/>
      </dsp:nvSpPr>
      <dsp:spPr>
        <a:xfrm>
          <a:off x="9242" y="516758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Spoluutváření pracovních podmínek</a:t>
          </a:r>
        </a:p>
      </dsp:txBody>
      <dsp:txXfrm>
        <a:off x="57787" y="565303"/>
        <a:ext cx="2665308" cy="1560349"/>
      </dsp:txXfrm>
    </dsp:sp>
    <dsp:sp modelId="{BA68E302-5303-47C2-8E81-12137471A9C1}">
      <dsp:nvSpPr>
        <dsp:cNvPr id="0" name=""/>
        <dsp:cNvSpPr/>
      </dsp:nvSpPr>
      <dsp:spPr>
        <a:xfrm>
          <a:off x="3047880" y="100294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300" b="1" kern="1200"/>
        </a:p>
      </dsp:txBody>
      <dsp:txXfrm>
        <a:off x="3047880" y="1139956"/>
        <a:ext cx="409940" cy="411044"/>
      </dsp:txXfrm>
    </dsp:sp>
    <dsp:sp modelId="{CBA1B0CD-E380-4ADD-B6C6-125E7DFD0D1D}">
      <dsp:nvSpPr>
        <dsp:cNvPr id="0" name=""/>
        <dsp:cNvSpPr/>
      </dsp:nvSpPr>
      <dsp:spPr>
        <a:xfrm>
          <a:off x="3876600" y="516758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Zatupování zájmů zaměstnanců</a:t>
          </a:r>
        </a:p>
      </dsp:txBody>
      <dsp:txXfrm>
        <a:off x="3925145" y="565303"/>
        <a:ext cx="2665308" cy="1560349"/>
      </dsp:txXfrm>
    </dsp:sp>
    <dsp:sp modelId="{E701D2B7-8591-4B91-BFFD-5385901BF3BD}">
      <dsp:nvSpPr>
        <dsp:cNvPr id="0" name=""/>
        <dsp:cNvSpPr/>
      </dsp:nvSpPr>
      <dsp:spPr>
        <a:xfrm>
          <a:off x="6915239" y="100294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300" b="1" kern="1200"/>
        </a:p>
      </dsp:txBody>
      <dsp:txXfrm>
        <a:off x="6915239" y="1139956"/>
        <a:ext cx="409940" cy="411044"/>
      </dsp:txXfrm>
    </dsp:sp>
    <dsp:sp modelId="{A2C3DC91-11DB-441D-AE40-C31A040A3956}">
      <dsp:nvSpPr>
        <dsp:cNvPr id="0" name=""/>
        <dsp:cNvSpPr/>
      </dsp:nvSpPr>
      <dsp:spPr>
        <a:xfrm>
          <a:off x="7743958" y="516758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Sociální ochrana</a:t>
          </a:r>
        </a:p>
      </dsp:txBody>
      <dsp:txXfrm>
        <a:off x="7792503" y="565303"/>
        <a:ext cx="2665308" cy="15603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90A9B-0F05-470E-99D9-4986B5489F12}">
      <dsp:nvSpPr>
        <dsp:cNvPr id="0" name=""/>
        <dsp:cNvSpPr/>
      </dsp:nvSpPr>
      <dsp:spPr>
        <a:xfrm>
          <a:off x="0" y="0"/>
          <a:ext cx="3985126" cy="106724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Povinnosti jednat se všemi OO</a:t>
          </a:r>
        </a:p>
      </dsp:txBody>
      <dsp:txXfrm>
        <a:off x="0" y="0"/>
        <a:ext cx="3985126" cy="106724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90A9B-0F05-470E-99D9-4986B5489F12}">
      <dsp:nvSpPr>
        <dsp:cNvPr id="0" name=""/>
        <dsp:cNvSpPr/>
      </dsp:nvSpPr>
      <dsp:spPr>
        <a:xfrm>
          <a:off x="5225" y="1552"/>
          <a:ext cx="3583059" cy="106569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Povinnost/možnost jednat s nejsilnější</a:t>
          </a:r>
        </a:p>
      </dsp:txBody>
      <dsp:txXfrm>
        <a:off x="5225" y="1552"/>
        <a:ext cx="3583059" cy="106569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DA4F5-0127-4E7A-81C4-32DD2456A073}">
      <dsp:nvSpPr>
        <dsp:cNvPr id="0" name=""/>
        <dsp:cNvSpPr/>
      </dsp:nvSpPr>
      <dsp:spPr>
        <a:xfrm>
          <a:off x="4296697" y="1505378"/>
          <a:ext cx="1821428" cy="632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115"/>
              </a:lnTo>
              <a:lnTo>
                <a:pt x="1821428" y="316115"/>
              </a:lnTo>
              <a:lnTo>
                <a:pt x="1821428" y="632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FE642-F89D-488E-BCC5-DB2CCE92CE8F}">
      <dsp:nvSpPr>
        <dsp:cNvPr id="0" name=""/>
        <dsp:cNvSpPr/>
      </dsp:nvSpPr>
      <dsp:spPr>
        <a:xfrm>
          <a:off x="2475268" y="1505378"/>
          <a:ext cx="1821428" cy="632231"/>
        </a:xfrm>
        <a:custGeom>
          <a:avLst/>
          <a:gdLst/>
          <a:ahLst/>
          <a:cxnLst/>
          <a:rect l="0" t="0" r="0" b="0"/>
          <a:pathLst>
            <a:path>
              <a:moveTo>
                <a:pt x="1821428" y="0"/>
              </a:moveTo>
              <a:lnTo>
                <a:pt x="1821428" y="316115"/>
              </a:lnTo>
              <a:lnTo>
                <a:pt x="0" y="316115"/>
              </a:lnTo>
              <a:lnTo>
                <a:pt x="0" y="632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81AAE-22B6-4A64-8D50-F655630FA48A}">
      <dsp:nvSpPr>
        <dsp:cNvPr id="0" name=""/>
        <dsp:cNvSpPr/>
      </dsp:nvSpPr>
      <dsp:spPr>
        <a:xfrm>
          <a:off x="2791384" y="65"/>
          <a:ext cx="3010625" cy="1505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Sankce právní i ekonomické </a:t>
          </a:r>
          <a:endParaRPr lang="cs-CZ" sz="2700" kern="1200" dirty="0"/>
        </a:p>
      </dsp:txBody>
      <dsp:txXfrm>
        <a:off x="2791384" y="65"/>
        <a:ext cx="3010625" cy="1505312"/>
      </dsp:txXfrm>
    </dsp:sp>
    <dsp:sp modelId="{BAC68E75-7B98-4170-9A4B-D0486BB21DE6}">
      <dsp:nvSpPr>
        <dsp:cNvPr id="0" name=""/>
        <dsp:cNvSpPr/>
      </dsp:nvSpPr>
      <dsp:spPr>
        <a:xfrm>
          <a:off x="969956" y="2137609"/>
          <a:ext cx="3010625" cy="1505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Neplatné rozvázání pracovního poměru</a:t>
          </a:r>
          <a:endParaRPr lang="cs-CZ" sz="2700" kern="1200" dirty="0"/>
        </a:p>
      </dsp:txBody>
      <dsp:txXfrm>
        <a:off x="969956" y="2137609"/>
        <a:ext cx="3010625" cy="1505312"/>
      </dsp:txXfrm>
    </dsp:sp>
    <dsp:sp modelId="{59AE748F-F4FC-48D3-9A1B-8968ECE0ECE1}">
      <dsp:nvSpPr>
        <dsp:cNvPr id="0" name=""/>
        <dsp:cNvSpPr/>
      </dsp:nvSpPr>
      <dsp:spPr>
        <a:xfrm>
          <a:off x="4612812" y="2137609"/>
          <a:ext cx="3010625" cy="1505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Neplatný pracovní řád</a:t>
          </a:r>
          <a:endParaRPr lang="cs-CZ" sz="2700" kern="1200" dirty="0"/>
        </a:p>
      </dsp:txBody>
      <dsp:txXfrm>
        <a:off x="4612812" y="2137609"/>
        <a:ext cx="3010625" cy="150531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06D8B-88A3-406F-A7BC-EFD17E5A5D39}">
      <dsp:nvSpPr>
        <dsp:cNvPr id="0" name=""/>
        <dsp:cNvSpPr/>
      </dsp:nvSpPr>
      <dsp:spPr>
        <a:xfrm>
          <a:off x="5500693" y="1929715"/>
          <a:ext cx="4597304" cy="334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53"/>
              </a:lnTo>
              <a:lnTo>
                <a:pt x="4597304" y="167453"/>
              </a:lnTo>
              <a:lnTo>
                <a:pt x="4597304" y="334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3E196-E3E1-4020-847E-72191F8E6EC8}">
      <dsp:nvSpPr>
        <dsp:cNvPr id="0" name=""/>
        <dsp:cNvSpPr/>
      </dsp:nvSpPr>
      <dsp:spPr>
        <a:xfrm>
          <a:off x="5500693" y="1929715"/>
          <a:ext cx="2737697" cy="334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53"/>
              </a:lnTo>
              <a:lnTo>
                <a:pt x="2737697" y="167453"/>
              </a:lnTo>
              <a:lnTo>
                <a:pt x="2737697" y="334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4BA63-5770-4BE6-833F-895AAC8AE519}">
      <dsp:nvSpPr>
        <dsp:cNvPr id="0" name=""/>
        <dsp:cNvSpPr/>
      </dsp:nvSpPr>
      <dsp:spPr>
        <a:xfrm>
          <a:off x="5500693" y="1929715"/>
          <a:ext cx="878090" cy="334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53"/>
              </a:lnTo>
              <a:lnTo>
                <a:pt x="878090" y="167453"/>
              </a:lnTo>
              <a:lnTo>
                <a:pt x="878090" y="334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FA7A4-641F-4AC7-B8B9-6C7362F5BDA4}">
      <dsp:nvSpPr>
        <dsp:cNvPr id="0" name=""/>
        <dsp:cNvSpPr/>
      </dsp:nvSpPr>
      <dsp:spPr>
        <a:xfrm>
          <a:off x="4519177" y="1929715"/>
          <a:ext cx="981516" cy="334906"/>
        </a:xfrm>
        <a:custGeom>
          <a:avLst/>
          <a:gdLst/>
          <a:ahLst/>
          <a:cxnLst/>
          <a:rect l="0" t="0" r="0" b="0"/>
          <a:pathLst>
            <a:path>
              <a:moveTo>
                <a:pt x="981516" y="0"/>
              </a:moveTo>
              <a:lnTo>
                <a:pt x="981516" y="167453"/>
              </a:lnTo>
              <a:lnTo>
                <a:pt x="0" y="167453"/>
              </a:lnTo>
              <a:lnTo>
                <a:pt x="0" y="334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C1067-130F-4E33-A849-3A7499C7CAE0}">
      <dsp:nvSpPr>
        <dsp:cNvPr id="0" name=""/>
        <dsp:cNvSpPr/>
      </dsp:nvSpPr>
      <dsp:spPr>
        <a:xfrm>
          <a:off x="2659570" y="1929715"/>
          <a:ext cx="2841123" cy="334906"/>
        </a:xfrm>
        <a:custGeom>
          <a:avLst/>
          <a:gdLst/>
          <a:ahLst/>
          <a:cxnLst/>
          <a:rect l="0" t="0" r="0" b="0"/>
          <a:pathLst>
            <a:path>
              <a:moveTo>
                <a:pt x="2841123" y="0"/>
              </a:moveTo>
              <a:lnTo>
                <a:pt x="2841123" y="167453"/>
              </a:lnTo>
              <a:lnTo>
                <a:pt x="0" y="167453"/>
              </a:lnTo>
              <a:lnTo>
                <a:pt x="0" y="334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BBCFF-08CE-4EC7-B136-AC7C154E5757}">
      <dsp:nvSpPr>
        <dsp:cNvPr id="0" name=""/>
        <dsp:cNvSpPr/>
      </dsp:nvSpPr>
      <dsp:spPr>
        <a:xfrm>
          <a:off x="799963" y="1929715"/>
          <a:ext cx="4700729" cy="334906"/>
        </a:xfrm>
        <a:custGeom>
          <a:avLst/>
          <a:gdLst/>
          <a:ahLst/>
          <a:cxnLst/>
          <a:rect l="0" t="0" r="0" b="0"/>
          <a:pathLst>
            <a:path>
              <a:moveTo>
                <a:pt x="4700729" y="0"/>
              </a:moveTo>
              <a:lnTo>
                <a:pt x="4700729" y="167453"/>
              </a:lnTo>
              <a:lnTo>
                <a:pt x="0" y="167453"/>
              </a:lnTo>
              <a:lnTo>
                <a:pt x="0" y="3349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BA08E-71BA-4D9E-B6DA-D5352DEAD18B}">
      <dsp:nvSpPr>
        <dsp:cNvPr id="0" name=""/>
        <dsp:cNvSpPr/>
      </dsp:nvSpPr>
      <dsp:spPr>
        <a:xfrm>
          <a:off x="4171591" y="659312"/>
          <a:ext cx="2658204" cy="1270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10126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Přestupek a správní delikt</a:t>
          </a:r>
          <a:endParaRPr lang="cs-CZ" sz="3400" kern="1200" dirty="0"/>
        </a:p>
      </dsp:txBody>
      <dsp:txXfrm>
        <a:off x="4171591" y="659312"/>
        <a:ext cx="2658204" cy="1270403"/>
      </dsp:txXfrm>
    </dsp:sp>
    <dsp:sp modelId="{B89F1F8A-16CB-4C57-8D0A-E62C4997F5B4}">
      <dsp:nvSpPr>
        <dsp:cNvPr id="0" name=""/>
        <dsp:cNvSpPr/>
      </dsp:nvSpPr>
      <dsp:spPr>
        <a:xfrm rot="10800000" flipV="1">
          <a:off x="4918009" y="1736997"/>
          <a:ext cx="2312744" cy="2945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§ 10 a §23 </a:t>
          </a:r>
          <a:r>
            <a:rPr lang="cs-CZ" sz="1800" kern="1200" dirty="0" err="1"/>
            <a:t>ZoIP</a:t>
          </a:r>
          <a:r>
            <a:rPr lang="cs-CZ" sz="1800" kern="1200" dirty="0"/>
            <a:t> </a:t>
          </a:r>
        </a:p>
      </dsp:txBody>
      <dsp:txXfrm rot="-10800000">
        <a:off x="4918009" y="1736997"/>
        <a:ext cx="2312744" cy="294531"/>
      </dsp:txXfrm>
    </dsp:sp>
    <dsp:sp modelId="{30AA2B67-8673-4DD3-B537-1DA6962A79B6}">
      <dsp:nvSpPr>
        <dsp:cNvPr id="0" name=""/>
        <dsp:cNvSpPr/>
      </dsp:nvSpPr>
      <dsp:spPr>
        <a:xfrm>
          <a:off x="106917" y="2264621"/>
          <a:ext cx="1386091" cy="1522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126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Hromadné propuštění</a:t>
          </a:r>
          <a:endParaRPr lang="cs-CZ" sz="2000" kern="1200" dirty="0"/>
        </a:p>
      </dsp:txBody>
      <dsp:txXfrm>
        <a:off x="106917" y="2264621"/>
        <a:ext cx="1386091" cy="1522063"/>
      </dsp:txXfrm>
    </dsp:sp>
    <dsp:sp modelId="{334D69F6-09BE-4B31-A16B-602A4B92AF2B}">
      <dsp:nvSpPr>
        <dsp:cNvPr id="0" name=""/>
        <dsp:cNvSpPr/>
      </dsp:nvSpPr>
      <dsp:spPr>
        <a:xfrm>
          <a:off x="514760" y="3590763"/>
          <a:ext cx="1247482" cy="2392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1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§62</a:t>
          </a:r>
        </a:p>
      </dsp:txBody>
      <dsp:txXfrm>
        <a:off x="514760" y="3590763"/>
        <a:ext cx="1247482" cy="239218"/>
      </dsp:txXfrm>
    </dsp:sp>
    <dsp:sp modelId="{98B4911E-0275-41FD-ADB5-40A461A29926}">
      <dsp:nvSpPr>
        <dsp:cNvPr id="0" name=""/>
        <dsp:cNvSpPr/>
      </dsp:nvSpPr>
      <dsp:spPr>
        <a:xfrm>
          <a:off x="1966524" y="2264621"/>
          <a:ext cx="1386091" cy="1522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126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Zajištění činnosti</a:t>
          </a:r>
          <a:endParaRPr lang="cs-CZ" sz="2000" kern="1200" dirty="0"/>
        </a:p>
      </dsp:txBody>
      <dsp:txXfrm>
        <a:off x="1966524" y="2264621"/>
        <a:ext cx="1386091" cy="1522063"/>
      </dsp:txXfrm>
    </dsp:sp>
    <dsp:sp modelId="{53B60104-8431-41BF-A701-10497090FDDE}">
      <dsp:nvSpPr>
        <dsp:cNvPr id="0" name=""/>
        <dsp:cNvSpPr/>
      </dsp:nvSpPr>
      <dsp:spPr>
        <a:xfrm>
          <a:off x="2374367" y="3590763"/>
          <a:ext cx="1247482" cy="2392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1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§ 277	</a:t>
          </a:r>
        </a:p>
      </dsp:txBody>
      <dsp:txXfrm>
        <a:off x="2374367" y="3590763"/>
        <a:ext cx="1247482" cy="239218"/>
      </dsp:txXfrm>
    </dsp:sp>
    <dsp:sp modelId="{B612B720-F055-4B27-8A61-C8D5771F0BE6}">
      <dsp:nvSpPr>
        <dsp:cNvPr id="0" name=""/>
        <dsp:cNvSpPr/>
      </dsp:nvSpPr>
      <dsp:spPr>
        <a:xfrm>
          <a:off x="3826131" y="2264621"/>
          <a:ext cx="1386091" cy="1522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126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Právo na informace</a:t>
          </a:r>
          <a:endParaRPr lang="cs-CZ" sz="2000" kern="1200" dirty="0"/>
        </a:p>
      </dsp:txBody>
      <dsp:txXfrm>
        <a:off x="3826131" y="2264621"/>
        <a:ext cx="1386091" cy="1522063"/>
      </dsp:txXfrm>
    </dsp:sp>
    <dsp:sp modelId="{6D3AD434-B613-48F8-9B9C-85E8933642FD}">
      <dsp:nvSpPr>
        <dsp:cNvPr id="0" name=""/>
        <dsp:cNvSpPr/>
      </dsp:nvSpPr>
      <dsp:spPr>
        <a:xfrm>
          <a:off x="4233973" y="3590763"/>
          <a:ext cx="1247482" cy="2392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1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§279</a:t>
          </a:r>
        </a:p>
      </dsp:txBody>
      <dsp:txXfrm>
        <a:off x="4233973" y="3590763"/>
        <a:ext cx="1247482" cy="239218"/>
      </dsp:txXfrm>
    </dsp:sp>
    <dsp:sp modelId="{4F98726E-0787-436A-911B-5386BAA7E58A}">
      <dsp:nvSpPr>
        <dsp:cNvPr id="0" name=""/>
        <dsp:cNvSpPr/>
      </dsp:nvSpPr>
      <dsp:spPr>
        <a:xfrm>
          <a:off x="5685738" y="2264621"/>
          <a:ext cx="1386091" cy="1522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126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Právo na projednání</a:t>
          </a:r>
          <a:endParaRPr lang="cs-CZ" sz="2000" kern="1200" dirty="0"/>
        </a:p>
      </dsp:txBody>
      <dsp:txXfrm>
        <a:off x="5685738" y="2264621"/>
        <a:ext cx="1386091" cy="1522063"/>
      </dsp:txXfrm>
    </dsp:sp>
    <dsp:sp modelId="{EB395A1C-17A8-4A20-BD26-12BF14E251A1}">
      <dsp:nvSpPr>
        <dsp:cNvPr id="0" name=""/>
        <dsp:cNvSpPr/>
      </dsp:nvSpPr>
      <dsp:spPr>
        <a:xfrm>
          <a:off x="6093580" y="3590763"/>
          <a:ext cx="1247482" cy="2392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1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§280</a:t>
          </a:r>
        </a:p>
      </dsp:txBody>
      <dsp:txXfrm>
        <a:off x="6093580" y="3590763"/>
        <a:ext cx="1247482" cy="239218"/>
      </dsp:txXfrm>
    </dsp:sp>
    <dsp:sp modelId="{B1ADEC07-E53E-4D37-B248-C1DAE10F577C}">
      <dsp:nvSpPr>
        <dsp:cNvPr id="0" name=""/>
        <dsp:cNvSpPr/>
      </dsp:nvSpPr>
      <dsp:spPr>
        <a:xfrm>
          <a:off x="7545345" y="2264621"/>
          <a:ext cx="1386091" cy="1522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126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Právo na informování/projednání OO</a:t>
          </a:r>
          <a:endParaRPr lang="cs-CZ" sz="2000" kern="1200" dirty="0"/>
        </a:p>
      </dsp:txBody>
      <dsp:txXfrm>
        <a:off x="7545345" y="2264621"/>
        <a:ext cx="1386091" cy="1522063"/>
      </dsp:txXfrm>
    </dsp:sp>
    <dsp:sp modelId="{614E106D-0776-4B60-B26D-99C80F524D6D}">
      <dsp:nvSpPr>
        <dsp:cNvPr id="0" name=""/>
        <dsp:cNvSpPr/>
      </dsp:nvSpPr>
      <dsp:spPr>
        <a:xfrm>
          <a:off x="7953187" y="3590763"/>
          <a:ext cx="1247482" cy="2392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1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§287</a:t>
          </a:r>
        </a:p>
      </dsp:txBody>
      <dsp:txXfrm>
        <a:off x="7953187" y="3590763"/>
        <a:ext cx="1247482" cy="239218"/>
      </dsp:txXfrm>
    </dsp:sp>
    <dsp:sp modelId="{637AA079-4A0B-40FD-941D-118C1C264CDC}">
      <dsp:nvSpPr>
        <dsp:cNvPr id="0" name=""/>
        <dsp:cNvSpPr/>
      </dsp:nvSpPr>
      <dsp:spPr>
        <a:xfrm>
          <a:off x="9404952" y="2264621"/>
          <a:ext cx="1386091" cy="1522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01269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Přechod práv a povinností</a:t>
          </a:r>
          <a:endParaRPr lang="cs-CZ" sz="2000" kern="1200" dirty="0"/>
        </a:p>
      </dsp:txBody>
      <dsp:txXfrm>
        <a:off x="9404952" y="2264621"/>
        <a:ext cx="1386091" cy="1522063"/>
      </dsp:txXfrm>
    </dsp:sp>
    <dsp:sp modelId="{1E412052-9648-4318-8962-8B07B3435675}">
      <dsp:nvSpPr>
        <dsp:cNvPr id="0" name=""/>
        <dsp:cNvSpPr/>
      </dsp:nvSpPr>
      <dsp:spPr>
        <a:xfrm>
          <a:off x="9789088" y="3590763"/>
          <a:ext cx="1247482" cy="2392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1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§339</a:t>
          </a:r>
        </a:p>
      </dsp:txBody>
      <dsp:txXfrm>
        <a:off x="9789088" y="3590763"/>
        <a:ext cx="1247482" cy="239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3CB54-CE82-4B2E-9574-99BAFFABCBCB}">
      <dsp:nvSpPr>
        <dsp:cNvPr id="0" name=""/>
        <dsp:cNvSpPr/>
      </dsp:nvSpPr>
      <dsp:spPr>
        <a:xfrm>
          <a:off x="583531" y="0"/>
          <a:ext cx="6613357" cy="3736431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1E63D-18E9-47B9-BFE4-4AD389154D48}">
      <dsp:nvSpPr>
        <dsp:cNvPr id="0" name=""/>
        <dsp:cNvSpPr/>
      </dsp:nvSpPr>
      <dsp:spPr>
        <a:xfrm>
          <a:off x="3894" y="1120929"/>
          <a:ext cx="1872923" cy="149457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OZNÁMENÍ O ZALOŽENÍ</a:t>
          </a:r>
        </a:p>
      </dsp:txBody>
      <dsp:txXfrm>
        <a:off x="76853" y="1193888"/>
        <a:ext cx="1727005" cy="1348654"/>
      </dsp:txXfrm>
    </dsp:sp>
    <dsp:sp modelId="{B45B5A11-0162-49C4-A689-6D75B65825D0}">
      <dsp:nvSpPr>
        <dsp:cNvPr id="0" name=""/>
        <dsp:cNvSpPr/>
      </dsp:nvSpPr>
      <dsp:spPr>
        <a:xfrm>
          <a:off x="1970463" y="1120929"/>
          <a:ext cx="1872923" cy="149457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REJSTŘÍKOVÝ SOUD</a:t>
          </a:r>
        </a:p>
      </dsp:txBody>
      <dsp:txXfrm>
        <a:off x="2043422" y="1193888"/>
        <a:ext cx="1727005" cy="1348654"/>
      </dsp:txXfrm>
    </dsp:sp>
    <dsp:sp modelId="{207B5ACA-78D4-40B2-AB1C-4E52D3E29D37}">
      <dsp:nvSpPr>
        <dsp:cNvPr id="0" name=""/>
        <dsp:cNvSpPr/>
      </dsp:nvSpPr>
      <dsp:spPr>
        <a:xfrm>
          <a:off x="3937033" y="1120929"/>
          <a:ext cx="1872923" cy="149457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DEN NÁSLEDUJÍCÍ</a:t>
          </a:r>
        </a:p>
      </dsp:txBody>
      <dsp:txXfrm>
        <a:off x="4009992" y="1193888"/>
        <a:ext cx="1727005" cy="1348654"/>
      </dsp:txXfrm>
    </dsp:sp>
    <dsp:sp modelId="{254DD2C3-E87C-44A5-A65E-9FCB44BE1DEB}">
      <dsp:nvSpPr>
        <dsp:cNvPr id="0" name=""/>
        <dsp:cNvSpPr/>
      </dsp:nvSpPr>
      <dsp:spPr>
        <a:xfrm>
          <a:off x="5903603" y="1120929"/>
          <a:ext cx="1872923" cy="149457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VZNIK ODBOROVÉ ORGANIZACE</a:t>
          </a:r>
        </a:p>
      </dsp:txBody>
      <dsp:txXfrm>
        <a:off x="5976562" y="1193888"/>
        <a:ext cx="1727005" cy="1348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90A9B-0F05-470E-99D9-4986B5489F12}">
      <dsp:nvSpPr>
        <dsp:cNvPr id="0" name=""/>
        <dsp:cNvSpPr/>
      </dsp:nvSpPr>
      <dsp:spPr>
        <a:xfrm>
          <a:off x="3" y="0"/>
          <a:ext cx="5231969" cy="52651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EVIDENČNÍ PRINCIP</a:t>
          </a:r>
        </a:p>
      </dsp:txBody>
      <dsp:txXfrm>
        <a:off x="3" y="0"/>
        <a:ext cx="5231969" cy="5265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E91DD-D242-488D-BC37-62EBA61C750F}">
      <dsp:nvSpPr>
        <dsp:cNvPr id="0" name=""/>
        <dsp:cNvSpPr/>
      </dsp:nvSpPr>
      <dsp:spPr>
        <a:xfrm>
          <a:off x="806489" y="0"/>
          <a:ext cx="9140220" cy="413999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A499AB-6853-4DB7-B563-6B3B30BDE69B}">
      <dsp:nvSpPr>
        <dsp:cNvPr id="0" name=""/>
        <dsp:cNvSpPr/>
      </dsp:nvSpPr>
      <dsp:spPr>
        <a:xfrm>
          <a:off x="364390" y="1241999"/>
          <a:ext cx="3225960" cy="165599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Alespoň 3 Zci v pracovním poměru</a:t>
          </a:r>
          <a:endParaRPr lang="cs-CZ" sz="3100" kern="1200"/>
        </a:p>
      </dsp:txBody>
      <dsp:txXfrm>
        <a:off x="445229" y="1322838"/>
        <a:ext cx="3064282" cy="1494321"/>
      </dsp:txXfrm>
    </dsp:sp>
    <dsp:sp modelId="{7B5C3BEA-8AD1-4FC6-A70E-7D9A2D23EAC3}">
      <dsp:nvSpPr>
        <dsp:cNvPr id="0" name=""/>
        <dsp:cNvSpPr/>
      </dsp:nvSpPr>
      <dsp:spPr>
        <a:xfrm>
          <a:off x="3763620" y="1241999"/>
          <a:ext cx="3225960" cy="165599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Písemné oznámení</a:t>
          </a:r>
          <a:endParaRPr lang="cs-CZ" sz="3100" kern="1200"/>
        </a:p>
      </dsp:txBody>
      <dsp:txXfrm>
        <a:off x="3844459" y="1322838"/>
        <a:ext cx="3064282" cy="1494321"/>
      </dsp:txXfrm>
    </dsp:sp>
    <dsp:sp modelId="{52A9E229-5E36-48F7-B3C5-3C3676BF87A8}">
      <dsp:nvSpPr>
        <dsp:cNvPr id="0" name=""/>
        <dsp:cNvSpPr/>
      </dsp:nvSpPr>
      <dsp:spPr>
        <a:xfrm>
          <a:off x="7162849" y="846099"/>
          <a:ext cx="3225960" cy="2447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Působení</a:t>
          </a:r>
          <a:endParaRPr lang="cs-CZ" sz="3100" kern="1200"/>
        </a:p>
      </dsp:txBody>
      <dsp:txXfrm>
        <a:off x="7282341" y="965591"/>
        <a:ext cx="2986976" cy="22088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6C1B0-4A6C-4F30-945C-3A776BC6E3DB}">
      <dsp:nvSpPr>
        <dsp:cNvPr id="0" name=""/>
        <dsp:cNvSpPr/>
      </dsp:nvSpPr>
      <dsp:spPr>
        <a:xfrm>
          <a:off x="2713267" y="419460"/>
          <a:ext cx="3203691" cy="3203691"/>
        </a:xfrm>
        <a:prstGeom prst="blockArc">
          <a:avLst>
            <a:gd name="adj1" fmla="val 12600000"/>
            <a:gd name="adj2" fmla="val 16200000"/>
            <a:gd name="adj3" fmla="val 45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5ECDD-BA35-4987-9C15-3EF33AF949A1}">
      <dsp:nvSpPr>
        <dsp:cNvPr id="0" name=""/>
        <dsp:cNvSpPr/>
      </dsp:nvSpPr>
      <dsp:spPr>
        <a:xfrm>
          <a:off x="2713267" y="419460"/>
          <a:ext cx="3203691" cy="3203691"/>
        </a:xfrm>
        <a:prstGeom prst="blockArc">
          <a:avLst>
            <a:gd name="adj1" fmla="val 9000000"/>
            <a:gd name="adj2" fmla="val 12600000"/>
            <a:gd name="adj3" fmla="val 45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A78A9-3D24-4E4A-A883-B8B0C85B819A}">
      <dsp:nvSpPr>
        <dsp:cNvPr id="0" name=""/>
        <dsp:cNvSpPr/>
      </dsp:nvSpPr>
      <dsp:spPr>
        <a:xfrm>
          <a:off x="2713267" y="419460"/>
          <a:ext cx="3203691" cy="3203691"/>
        </a:xfrm>
        <a:prstGeom prst="blockArc">
          <a:avLst>
            <a:gd name="adj1" fmla="val 5400000"/>
            <a:gd name="adj2" fmla="val 9000000"/>
            <a:gd name="adj3" fmla="val 45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BDD1A-8A12-47F7-A408-9E360B615E0F}">
      <dsp:nvSpPr>
        <dsp:cNvPr id="0" name=""/>
        <dsp:cNvSpPr/>
      </dsp:nvSpPr>
      <dsp:spPr>
        <a:xfrm>
          <a:off x="2713267" y="419460"/>
          <a:ext cx="3203691" cy="3203691"/>
        </a:xfrm>
        <a:prstGeom prst="blockArc">
          <a:avLst>
            <a:gd name="adj1" fmla="val 1800000"/>
            <a:gd name="adj2" fmla="val 5400000"/>
            <a:gd name="adj3" fmla="val 45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4CAF8-CD53-4E7F-98A0-7687E5CDD13B}">
      <dsp:nvSpPr>
        <dsp:cNvPr id="0" name=""/>
        <dsp:cNvSpPr/>
      </dsp:nvSpPr>
      <dsp:spPr>
        <a:xfrm>
          <a:off x="2713267" y="419460"/>
          <a:ext cx="3203691" cy="3203691"/>
        </a:xfrm>
        <a:prstGeom prst="blockArc">
          <a:avLst>
            <a:gd name="adj1" fmla="val 19800000"/>
            <a:gd name="adj2" fmla="val 1800000"/>
            <a:gd name="adj3" fmla="val 45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1E207-A699-408A-B74B-8D34FE0B7009}">
      <dsp:nvSpPr>
        <dsp:cNvPr id="0" name=""/>
        <dsp:cNvSpPr/>
      </dsp:nvSpPr>
      <dsp:spPr>
        <a:xfrm>
          <a:off x="2713267" y="419460"/>
          <a:ext cx="3203691" cy="3203691"/>
        </a:xfrm>
        <a:prstGeom prst="blockArc">
          <a:avLst>
            <a:gd name="adj1" fmla="val 16200000"/>
            <a:gd name="adj2" fmla="val 19800000"/>
            <a:gd name="adj3" fmla="val 45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2637F-2D11-4368-86B4-FEA3147C9F77}">
      <dsp:nvSpPr>
        <dsp:cNvPr id="0" name=""/>
        <dsp:cNvSpPr/>
      </dsp:nvSpPr>
      <dsp:spPr>
        <a:xfrm>
          <a:off x="3595503" y="1301696"/>
          <a:ext cx="1439219" cy="14392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Právo na</a:t>
          </a:r>
          <a:endParaRPr lang="cs-CZ" sz="2800" kern="1200"/>
        </a:p>
      </dsp:txBody>
      <dsp:txXfrm>
        <a:off x="3806272" y="1512465"/>
        <a:ext cx="1017681" cy="1017681"/>
      </dsp:txXfrm>
    </dsp:sp>
    <dsp:sp modelId="{B19D549E-90CA-47EA-BE6D-F6EFADD72D0C}">
      <dsp:nvSpPr>
        <dsp:cNvPr id="0" name=""/>
        <dsp:cNvSpPr/>
      </dsp:nvSpPr>
      <dsp:spPr>
        <a:xfrm>
          <a:off x="3549921" y="-48552"/>
          <a:ext cx="1530382" cy="100856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Informace</a:t>
          </a:r>
          <a:endParaRPr lang="cs-CZ" sz="1600" kern="1200" dirty="0"/>
        </a:p>
      </dsp:txBody>
      <dsp:txXfrm>
        <a:off x="3774040" y="99148"/>
        <a:ext cx="1082144" cy="713162"/>
      </dsp:txXfrm>
    </dsp:sp>
    <dsp:sp modelId="{44CC4900-31D8-4E1C-A994-D4F80DBE68B7}">
      <dsp:nvSpPr>
        <dsp:cNvPr id="0" name=""/>
        <dsp:cNvSpPr/>
      </dsp:nvSpPr>
      <dsp:spPr>
        <a:xfrm>
          <a:off x="4859786" y="699564"/>
          <a:ext cx="1622313" cy="1077905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Projednání</a:t>
          </a:r>
          <a:endParaRPr lang="cs-CZ" sz="1600" kern="1200" dirty="0"/>
        </a:p>
      </dsp:txBody>
      <dsp:txXfrm>
        <a:off x="5097368" y="857420"/>
        <a:ext cx="1147149" cy="762193"/>
      </dsp:txXfrm>
    </dsp:sp>
    <dsp:sp modelId="{FD6FBEC4-B3CE-4F34-B7BA-22393E9FD982}">
      <dsp:nvSpPr>
        <dsp:cNvPr id="0" name=""/>
        <dsp:cNvSpPr/>
      </dsp:nvSpPr>
      <dsp:spPr>
        <a:xfrm>
          <a:off x="4937395" y="2167852"/>
          <a:ext cx="1467094" cy="1272484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/>
            <a:t>Kontrolu</a:t>
          </a:r>
          <a:endParaRPr lang="cs-CZ" sz="1600" kern="1200"/>
        </a:p>
      </dsp:txBody>
      <dsp:txXfrm>
        <a:off x="5152246" y="2354203"/>
        <a:ext cx="1037392" cy="899782"/>
      </dsp:txXfrm>
    </dsp:sp>
    <dsp:sp modelId="{2AD1C01F-AB63-4C28-AA91-5C6B9D39F59F}">
      <dsp:nvSpPr>
        <dsp:cNvPr id="0" name=""/>
        <dsp:cNvSpPr/>
      </dsp:nvSpPr>
      <dsp:spPr>
        <a:xfrm>
          <a:off x="3557709" y="2985217"/>
          <a:ext cx="1514807" cy="120333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Spolurozhodování</a:t>
          </a:r>
          <a:endParaRPr lang="cs-CZ" sz="1600" kern="1200" dirty="0"/>
        </a:p>
      </dsp:txBody>
      <dsp:txXfrm>
        <a:off x="3779547" y="3161441"/>
        <a:ext cx="1071131" cy="850885"/>
      </dsp:txXfrm>
    </dsp:sp>
    <dsp:sp modelId="{93EF33AC-5F74-416E-825B-7DC66AFBF3C1}">
      <dsp:nvSpPr>
        <dsp:cNvPr id="0" name=""/>
        <dsp:cNvSpPr/>
      </dsp:nvSpPr>
      <dsp:spPr>
        <a:xfrm>
          <a:off x="2146026" y="2202987"/>
          <a:ext cx="1626514" cy="1202214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Kolektivní vyjednávání</a:t>
          </a:r>
          <a:endParaRPr lang="cs-CZ" sz="1600" kern="1200" dirty="0"/>
        </a:p>
      </dsp:txBody>
      <dsp:txXfrm>
        <a:off x="2384223" y="2379047"/>
        <a:ext cx="1150120" cy="850094"/>
      </dsp:txXfrm>
    </dsp:sp>
    <dsp:sp modelId="{A4BCCF9A-D6E5-4CE3-A517-808DDA5AAEA0}">
      <dsp:nvSpPr>
        <dsp:cNvPr id="0" name=""/>
        <dsp:cNvSpPr/>
      </dsp:nvSpPr>
      <dsp:spPr>
        <a:xfrm>
          <a:off x="2086279" y="734790"/>
          <a:ext cx="1746008" cy="1007453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Zajištění činnosti</a:t>
          </a:r>
        </a:p>
      </dsp:txBody>
      <dsp:txXfrm>
        <a:off x="2341976" y="882328"/>
        <a:ext cx="1234614" cy="7123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01A64-3DF5-4825-B920-74772C1F265A}">
      <dsp:nvSpPr>
        <dsp:cNvPr id="0" name=""/>
        <dsp:cNvSpPr/>
      </dsp:nvSpPr>
      <dsp:spPr>
        <a:xfrm>
          <a:off x="4157" y="983434"/>
          <a:ext cx="2127550" cy="21731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Informace a projednání</a:t>
          </a:r>
          <a:endParaRPr lang="cs-CZ" sz="2500" kern="1200"/>
        </a:p>
      </dsp:txBody>
      <dsp:txXfrm>
        <a:off x="315729" y="1301681"/>
        <a:ext cx="1504406" cy="1536634"/>
      </dsp:txXfrm>
    </dsp:sp>
    <dsp:sp modelId="{B9CEECBD-3F03-4CB9-9643-24B7675AEA29}">
      <dsp:nvSpPr>
        <dsp:cNvPr id="0" name=""/>
        <dsp:cNvSpPr/>
      </dsp:nvSpPr>
      <dsp:spPr>
        <a:xfrm rot="18996318">
          <a:off x="2021835" y="1065730"/>
          <a:ext cx="23441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410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B31A3-A8F4-4A9B-BFA6-FCD67FF93CEF}">
      <dsp:nvSpPr>
        <dsp:cNvPr id="0" name=""/>
        <dsp:cNvSpPr/>
      </dsp:nvSpPr>
      <dsp:spPr>
        <a:xfrm>
          <a:off x="4045546" y="260506"/>
          <a:ext cx="82852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B6DEB-2A4B-4B68-BBB5-39C8FCB5E5BF}">
      <dsp:nvSpPr>
        <dsp:cNvPr id="0" name=""/>
        <dsp:cNvSpPr/>
      </dsp:nvSpPr>
      <dsp:spPr>
        <a:xfrm>
          <a:off x="4874068" y="2008"/>
          <a:ext cx="5874974" cy="5169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Vývoj mezd a platů</a:t>
          </a:r>
          <a:endParaRPr lang="cs-CZ" sz="2000" kern="1200" dirty="0"/>
        </a:p>
      </dsp:txBody>
      <dsp:txXfrm>
        <a:off x="4874068" y="2008"/>
        <a:ext cx="5874974" cy="516997"/>
      </dsp:txXfrm>
    </dsp:sp>
    <dsp:sp modelId="{023DCD13-2015-4C69-B23B-CE50308A5173}">
      <dsp:nvSpPr>
        <dsp:cNvPr id="0" name=""/>
        <dsp:cNvSpPr/>
      </dsp:nvSpPr>
      <dsp:spPr>
        <a:xfrm rot="19558033">
          <a:off x="2166206" y="1352664"/>
          <a:ext cx="20553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53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3E7B1-497C-47F7-917F-C6259D048AE0}">
      <dsp:nvSpPr>
        <dsp:cNvPr id="0" name=""/>
        <dsp:cNvSpPr/>
      </dsp:nvSpPr>
      <dsp:spPr>
        <a:xfrm>
          <a:off x="4045546" y="777504"/>
          <a:ext cx="82852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46310-B0C4-4A69-975A-CD4D9561382C}">
      <dsp:nvSpPr>
        <dsp:cNvPr id="0" name=""/>
        <dsp:cNvSpPr/>
      </dsp:nvSpPr>
      <dsp:spPr>
        <a:xfrm>
          <a:off x="4874068" y="519005"/>
          <a:ext cx="5874974" cy="5169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Ekonomická situace</a:t>
          </a:r>
          <a:endParaRPr lang="cs-CZ" sz="2000" kern="1200" dirty="0"/>
        </a:p>
      </dsp:txBody>
      <dsp:txXfrm>
        <a:off x="4874068" y="519005"/>
        <a:ext cx="5874974" cy="516997"/>
      </dsp:txXfrm>
    </dsp:sp>
    <dsp:sp modelId="{E04538F3-4119-42F1-80FC-E70209B0932E}">
      <dsp:nvSpPr>
        <dsp:cNvPr id="0" name=""/>
        <dsp:cNvSpPr/>
      </dsp:nvSpPr>
      <dsp:spPr>
        <a:xfrm rot="20276518">
          <a:off x="2274968" y="1639598"/>
          <a:ext cx="18378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783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7898D-691C-432F-9D97-088FE7928D1C}">
      <dsp:nvSpPr>
        <dsp:cNvPr id="0" name=""/>
        <dsp:cNvSpPr/>
      </dsp:nvSpPr>
      <dsp:spPr>
        <a:xfrm>
          <a:off x="4045546" y="1294502"/>
          <a:ext cx="82852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B83FA-8CAF-43CA-B100-3D6FE73EFF8E}">
      <dsp:nvSpPr>
        <dsp:cNvPr id="0" name=""/>
        <dsp:cNvSpPr/>
      </dsp:nvSpPr>
      <dsp:spPr>
        <a:xfrm>
          <a:off x="4874068" y="1036003"/>
          <a:ext cx="5874974" cy="5169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Množství práce a pracovní tempo</a:t>
          </a:r>
          <a:endParaRPr lang="cs-CZ" sz="2000" kern="1200" dirty="0"/>
        </a:p>
      </dsp:txBody>
      <dsp:txXfrm>
        <a:off x="4874068" y="1036003"/>
        <a:ext cx="5874974" cy="516997"/>
      </dsp:txXfrm>
    </dsp:sp>
    <dsp:sp modelId="{B3EF40F0-BB0E-4A02-B9E9-F250DC97B9E3}">
      <dsp:nvSpPr>
        <dsp:cNvPr id="0" name=""/>
        <dsp:cNvSpPr/>
      </dsp:nvSpPr>
      <dsp:spPr>
        <a:xfrm rot="21138463">
          <a:off x="2334496" y="1926532"/>
          <a:ext cx="17187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1878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3BF33-4028-4C39-9E69-47AADCC1B20A}">
      <dsp:nvSpPr>
        <dsp:cNvPr id="0" name=""/>
        <dsp:cNvSpPr/>
      </dsp:nvSpPr>
      <dsp:spPr>
        <a:xfrm>
          <a:off x="4045546" y="1811500"/>
          <a:ext cx="82852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5E85E-975D-47F2-B84E-06E2C81A3DAB}">
      <dsp:nvSpPr>
        <dsp:cNvPr id="0" name=""/>
        <dsp:cNvSpPr/>
      </dsp:nvSpPr>
      <dsp:spPr>
        <a:xfrm>
          <a:off x="4874068" y="1553001"/>
          <a:ext cx="5874974" cy="5169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Změny organizace práce</a:t>
          </a:r>
          <a:endParaRPr lang="cs-CZ" sz="2000" kern="1200"/>
        </a:p>
      </dsp:txBody>
      <dsp:txXfrm>
        <a:off x="4874068" y="1553001"/>
        <a:ext cx="5874974" cy="516997"/>
      </dsp:txXfrm>
    </dsp:sp>
    <dsp:sp modelId="{FB7E05B8-73F9-4D4F-BEAF-8CCF55214286}">
      <dsp:nvSpPr>
        <dsp:cNvPr id="0" name=""/>
        <dsp:cNvSpPr/>
      </dsp:nvSpPr>
      <dsp:spPr>
        <a:xfrm rot="461537">
          <a:off x="2334496" y="2213465"/>
          <a:ext cx="17187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1878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454FE-73AC-4630-9664-9D0694C501DE}">
      <dsp:nvSpPr>
        <dsp:cNvPr id="0" name=""/>
        <dsp:cNvSpPr/>
      </dsp:nvSpPr>
      <dsp:spPr>
        <a:xfrm>
          <a:off x="4045546" y="2328497"/>
          <a:ext cx="82852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E8FB3-232A-4EB2-9622-7B2D8453C940}">
      <dsp:nvSpPr>
        <dsp:cNvPr id="0" name=""/>
        <dsp:cNvSpPr/>
      </dsp:nvSpPr>
      <dsp:spPr>
        <a:xfrm>
          <a:off x="4874068" y="2069999"/>
          <a:ext cx="5874974" cy="5169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Systém odměňování</a:t>
          </a:r>
          <a:endParaRPr lang="cs-CZ" sz="2000" kern="1200" dirty="0"/>
        </a:p>
      </dsp:txBody>
      <dsp:txXfrm>
        <a:off x="4874068" y="2069999"/>
        <a:ext cx="5874974" cy="516997"/>
      </dsp:txXfrm>
    </dsp:sp>
    <dsp:sp modelId="{69F2DF27-D6E6-4C4F-801B-2715960F9B09}">
      <dsp:nvSpPr>
        <dsp:cNvPr id="0" name=""/>
        <dsp:cNvSpPr/>
      </dsp:nvSpPr>
      <dsp:spPr>
        <a:xfrm rot="1323482">
          <a:off x="2274968" y="2500399"/>
          <a:ext cx="18378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783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0D85B-45DC-46E9-A134-AB00B9649F9D}">
      <dsp:nvSpPr>
        <dsp:cNvPr id="0" name=""/>
        <dsp:cNvSpPr/>
      </dsp:nvSpPr>
      <dsp:spPr>
        <a:xfrm>
          <a:off x="4045546" y="2845495"/>
          <a:ext cx="82852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6778D-A0C5-450E-9AF7-94E504662560}">
      <dsp:nvSpPr>
        <dsp:cNvPr id="0" name=""/>
        <dsp:cNvSpPr/>
      </dsp:nvSpPr>
      <dsp:spPr>
        <a:xfrm>
          <a:off x="4874068" y="2586996"/>
          <a:ext cx="5874974" cy="5169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Systém školení zaměstnanců</a:t>
          </a:r>
          <a:endParaRPr lang="cs-CZ" sz="2000" kern="1200"/>
        </a:p>
      </dsp:txBody>
      <dsp:txXfrm>
        <a:off x="4874068" y="2586996"/>
        <a:ext cx="5874974" cy="516997"/>
      </dsp:txXfrm>
    </dsp:sp>
    <dsp:sp modelId="{F15D94B0-2ABF-4DCC-8813-AAD087B8A2DC}">
      <dsp:nvSpPr>
        <dsp:cNvPr id="0" name=""/>
        <dsp:cNvSpPr/>
      </dsp:nvSpPr>
      <dsp:spPr>
        <a:xfrm rot="2041967">
          <a:off x="2166206" y="2787333"/>
          <a:ext cx="20553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53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1BB17-6BB3-40D5-928D-23E40D0ED546}">
      <dsp:nvSpPr>
        <dsp:cNvPr id="0" name=""/>
        <dsp:cNvSpPr/>
      </dsp:nvSpPr>
      <dsp:spPr>
        <a:xfrm>
          <a:off x="4045546" y="3362493"/>
          <a:ext cx="82852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3C298-D3E9-428B-A595-23D17983B783}">
      <dsp:nvSpPr>
        <dsp:cNvPr id="0" name=""/>
        <dsp:cNvSpPr/>
      </dsp:nvSpPr>
      <dsp:spPr>
        <a:xfrm>
          <a:off x="4874068" y="3103994"/>
          <a:ext cx="5874974" cy="5169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Opatření pro zaměstnávání zvláštních skupin</a:t>
          </a:r>
          <a:endParaRPr lang="cs-CZ" sz="2000" kern="1200" dirty="0"/>
        </a:p>
      </dsp:txBody>
      <dsp:txXfrm>
        <a:off x="4874068" y="3103994"/>
        <a:ext cx="5874974" cy="516997"/>
      </dsp:txXfrm>
    </dsp:sp>
    <dsp:sp modelId="{42644DE6-EB4F-4096-8BE8-41E8318561D6}">
      <dsp:nvSpPr>
        <dsp:cNvPr id="0" name=""/>
        <dsp:cNvSpPr/>
      </dsp:nvSpPr>
      <dsp:spPr>
        <a:xfrm rot="2603682">
          <a:off x="2021835" y="3074267"/>
          <a:ext cx="23441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410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6A7D0-6B34-4401-84D9-6193207C8A11}">
      <dsp:nvSpPr>
        <dsp:cNvPr id="0" name=""/>
        <dsp:cNvSpPr/>
      </dsp:nvSpPr>
      <dsp:spPr>
        <a:xfrm>
          <a:off x="4045546" y="3879491"/>
          <a:ext cx="82852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2F172-2312-470A-B4A8-1BECA545B7E0}">
      <dsp:nvSpPr>
        <dsp:cNvPr id="0" name=""/>
        <dsp:cNvSpPr/>
      </dsp:nvSpPr>
      <dsp:spPr>
        <a:xfrm>
          <a:off x="4874068" y="3620992"/>
          <a:ext cx="5874974" cy="5169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Opatření širšího charakteru</a:t>
          </a:r>
          <a:endParaRPr lang="cs-CZ" sz="2000" kern="1200"/>
        </a:p>
      </dsp:txBody>
      <dsp:txXfrm>
        <a:off x="4874068" y="3620992"/>
        <a:ext cx="5874974" cy="5169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01A64-3DF5-4825-B920-74772C1F265A}">
      <dsp:nvSpPr>
        <dsp:cNvPr id="0" name=""/>
        <dsp:cNvSpPr/>
      </dsp:nvSpPr>
      <dsp:spPr>
        <a:xfrm>
          <a:off x="4157" y="983434"/>
          <a:ext cx="2127550" cy="21731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kern="1200" dirty="0"/>
            <a:t>Kontrolní oprávnění</a:t>
          </a:r>
          <a:endParaRPr lang="cs-CZ" sz="2600" kern="1200" dirty="0"/>
        </a:p>
      </dsp:txBody>
      <dsp:txXfrm>
        <a:off x="315729" y="1301681"/>
        <a:ext cx="1504406" cy="1536634"/>
      </dsp:txXfrm>
    </dsp:sp>
    <dsp:sp modelId="{B9CEECBD-3F03-4CB9-9643-24B7675AEA29}">
      <dsp:nvSpPr>
        <dsp:cNvPr id="0" name=""/>
        <dsp:cNvSpPr/>
      </dsp:nvSpPr>
      <dsp:spPr>
        <a:xfrm rot="19453943">
          <a:off x="2144265" y="1304842"/>
          <a:ext cx="2099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9924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B31A3-A8F4-4A9B-BFA6-FCD67FF93CEF}">
      <dsp:nvSpPr>
        <dsp:cNvPr id="0" name=""/>
        <dsp:cNvSpPr/>
      </dsp:nvSpPr>
      <dsp:spPr>
        <a:xfrm>
          <a:off x="4045546" y="691338"/>
          <a:ext cx="82852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B6DEB-2A4B-4B68-BBB5-39C8FCB5E5BF}">
      <dsp:nvSpPr>
        <dsp:cNvPr id="0" name=""/>
        <dsp:cNvSpPr/>
      </dsp:nvSpPr>
      <dsp:spPr>
        <a:xfrm>
          <a:off x="4874068" y="2008"/>
          <a:ext cx="5874974" cy="13786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Plnění povinností dle ZP</a:t>
          </a:r>
        </a:p>
      </dsp:txBody>
      <dsp:txXfrm>
        <a:off x="4874068" y="2008"/>
        <a:ext cx="5874974" cy="1378660"/>
      </dsp:txXfrm>
    </dsp:sp>
    <dsp:sp modelId="{A4E4455E-CAB6-4F90-A660-AF9FC90631FF}">
      <dsp:nvSpPr>
        <dsp:cNvPr id="0" name=""/>
        <dsp:cNvSpPr/>
      </dsp:nvSpPr>
      <dsp:spPr>
        <a:xfrm>
          <a:off x="2342230" y="2069999"/>
          <a:ext cx="17033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33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9A116-3AAC-44E8-AA1D-870DE5A87FE0}">
      <dsp:nvSpPr>
        <dsp:cNvPr id="0" name=""/>
        <dsp:cNvSpPr/>
      </dsp:nvSpPr>
      <dsp:spPr>
        <a:xfrm>
          <a:off x="4045546" y="2069999"/>
          <a:ext cx="82852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E8E55-37E4-4707-A30A-2CF449810970}">
      <dsp:nvSpPr>
        <dsp:cNvPr id="0" name=""/>
        <dsp:cNvSpPr/>
      </dsp:nvSpPr>
      <dsp:spPr>
        <a:xfrm>
          <a:off x="4874068" y="1380668"/>
          <a:ext cx="5874974" cy="13786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Plnění povinností dle </a:t>
          </a:r>
          <a:r>
            <a:rPr lang="cs-CZ" sz="2000" kern="1200" dirty="0" err="1"/>
            <a:t>ZoZ</a:t>
          </a:r>
          <a:endParaRPr lang="cs-CZ" sz="2000" kern="1200" dirty="0"/>
        </a:p>
      </dsp:txBody>
      <dsp:txXfrm>
        <a:off x="4874068" y="1380668"/>
        <a:ext cx="5874974" cy="1378660"/>
      </dsp:txXfrm>
    </dsp:sp>
    <dsp:sp modelId="{5F1B73B4-4C8B-455D-95E3-212844541057}">
      <dsp:nvSpPr>
        <dsp:cNvPr id="0" name=""/>
        <dsp:cNvSpPr/>
      </dsp:nvSpPr>
      <dsp:spPr>
        <a:xfrm rot="2146057">
          <a:off x="2144265" y="2835155"/>
          <a:ext cx="2099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9924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798A0-D96A-4371-81F2-9EDBCF043124}">
      <dsp:nvSpPr>
        <dsp:cNvPr id="0" name=""/>
        <dsp:cNvSpPr/>
      </dsp:nvSpPr>
      <dsp:spPr>
        <a:xfrm>
          <a:off x="4045546" y="3448659"/>
          <a:ext cx="828521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0EF67-C192-4AE1-BD82-B37F047C9084}">
      <dsp:nvSpPr>
        <dsp:cNvPr id="0" name=""/>
        <dsp:cNvSpPr/>
      </dsp:nvSpPr>
      <dsp:spPr>
        <a:xfrm>
          <a:off x="4874068" y="2759329"/>
          <a:ext cx="5874974" cy="137866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Plnění povinností BOZP</a:t>
          </a:r>
        </a:p>
      </dsp:txBody>
      <dsp:txXfrm>
        <a:off x="4874068" y="2759329"/>
        <a:ext cx="5874974" cy="13786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01A64-3DF5-4825-B920-74772C1F265A}">
      <dsp:nvSpPr>
        <dsp:cNvPr id="0" name=""/>
        <dsp:cNvSpPr/>
      </dsp:nvSpPr>
      <dsp:spPr>
        <a:xfrm>
          <a:off x="2761" y="1348145"/>
          <a:ext cx="1413428" cy="14437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Spolurozhodování</a:t>
          </a:r>
          <a:endParaRPr lang="cs-CZ" sz="1800" kern="1200" dirty="0"/>
        </a:p>
      </dsp:txBody>
      <dsp:txXfrm>
        <a:off x="209753" y="1559571"/>
        <a:ext cx="999444" cy="1020855"/>
      </dsp:txXfrm>
    </dsp:sp>
    <dsp:sp modelId="{B9CEECBD-3F03-4CB9-9643-24B7675AEA29}">
      <dsp:nvSpPr>
        <dsp:cNvPr id="0" name=""/>
        <dsp:cNvSpPr/>
      </dsp:nvSpPr>
      <dsp:spPr>
        <a:xfrm rot="18560835">
          <a:off x="1229450" y="1209306"/>
          <a:ext cx="17847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47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B31A3-A8F4-4A9B-BFA6-FCD67FF93CEF}">
      <dsp:nvSpPr>
        <dsp:cNvPr id="0" name=""/>
        <dsp:cNvSpPr/>
      </dsp:nvSpPr>
      <dsp:spPr>
        <a:xfrm>
          <a:off x="2687640" y="519202"/>
          <a:ext cx="550424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B6DEB-2A4B-4B68-BBB5-39C8FCB5E5BF}">
      <dsp:nvSpPr>
        <dsp:cNvPr id="0" name=""/>
        <dsp:cNvSpPr/>
      </dsp:nvSpPr>
      <dsp:spPr>
        <a:xfrm>
          <a:off x="3238065" y="2269"/>
          <a:ext cx="3903012" cy="10338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Plán dovolených</a:t>
          </a:r>
        </a:p>
      </dsp:txBody>
      <dsp:txXfrm>
        <a:off x="3238065" y="2269"/>
        <a:ext cx="3903012" cy="1033864"/>
      </dsp:txXfrm>
    </dsp:sp>
    <dsp:sp modelId="{A4E4455E-CAB6-4F90-A660-AF9FC90631FF}">
      <dsp:nvSpPr>
        <dsp:cNvPr id="0" name=""/>
        <dsp:cNvSpPr/>
      </dsp:nvSpPr>
      <dsp:spPr>
        <a:xfrm rot="20272492">
          <a:off x="1511075" y="1783101"/>
          <a:ext cx="12215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154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9A116-3AAC-44E8-AA1D-870DE5A87FE0}">
      <dsp:nvSpPr>
        <dsp:cNvPr id="0" name=""/>
        <dsp:cNvSpPr/>
      </dsp:nvSpPr>
      <dsp:spPr>
        <a:xfrm>
          <a:off x="2687640" y="1553066"/>
          <a:ext cx="550424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E8E55-37E4-4707-A30A-2CF449810970}">
      <dsp:nvSpPr>
        <dsp:cNvPr id="0" name=""/>
        <dsp:cNvSpPr/>
      </dsp:nvSpPr>
      <dsp:spPr>
        <a:xfrm>
          <a:off x="3238065" y="1036134"/>
          <a:ext cx="3903012" cy="10338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Souhlas se skončením PP Odborového funkcionáře</a:t>
          </a:r>
        </a:p>
      </dsp:txBody>
      <dsp:txXfrm>
        <a:off x="3238065" y="1036134"/>
        <a:ext cx="3903012" cy="1033864"/>
      </dsp:txXfrm>
    </dsp:sp>
    <dsp:sp modelId="{5F1B73B4-4C8B-455D-95E3-212844541057}">
      <dsp:nvSpPr>
        <dsp:cNvPr id="0" name=""/>
        <dsp:cNvSpPr/>
      </dsp:nvSpPr>
      <dsp:spPr>
        <a:xfrm rot="1327508">
          <a:off x="1511075" y="2356896"/>
          <a:ext cx="12215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154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798A0-D96A-4371-81F2-9EDBCF043124}">
      <dsp:nvSpPr>
        <dsp:cNvPr id="0" name=""/>
        <dsp:cNvSpPr/>
      </dsp:nvSpPr>
      <dsp:spPr>
        <a:xfrm>
          <a:off x="2687640" y="2586931"/>
          <a:ext cx="550424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10EF67-C192-4AE1-BD82-B37F047C9084}">
      <dsp:nvSpPr>
        <dsp:cNvPr id="0" name=""/>
        <dsp:cNvSpPr/>
      </dsp:nvSpPr>
      <dsp:spPr>
        <a:xfrm>
          <a:off x="3238065" y="2069999"/>
          <a:ext cx="3903012" cy="10338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Hromadná dovolená</a:t>
          </a:r>
        </a:p>
      </dsp:txBody>
      <dsp:txXfrm>
        <a:off x="3238065" y="2069999"/>
        <a:ext cx="3903012" cy="1033864"/>
      </dsp:txXfrm>
    </dsp:sp>
    <dsp:sp modelId="{1F5E33BC-17C4-4AC8-A9CB-271CA8D93FB6}">
      <dsp:nvSpPr>
        <dsp:cNvPr id="0" name=""/>
        <dsp:cNvSpPr/>
      </dsp:nvSpPr>
      <dsp:spPr>
        <a:xfrm rot="3039165">
          <a:off x="1229450" y="2930691"/>
          <a:ext cx="17847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47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75769-A120-40DD-AB54-1E1364AC06D9}">
      <dsp:nvSpPr>
        <dsp:cNvPr id="0" name=""/>
        <dsp:cNvSpPr/>
      </dsp:nvSpPr>
      <dsp:spPr>
        <a:xfrm>
          <a:off x="2687640" y="3620795"/>
          <a:ext cx="550424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B4895-8B4E-48AB-9D63-44BB29D20956}">
      <dsp:nvSpPr>
        <dsp:cNvPr id="0" name=""/>
        <dsp:cNvSpPr/>
      </dsp:nvSpPr>
      <dsp:spPr>
        <a:xfrm>
          <a:off x="3238065" y="3103863"/>
          <a:ext cx="3903012" cy="10338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Vydání pracovního řádu</a:t>
          </a:r>
        </a:p>
      </dsp:txBody>
      <dsp:txXfrm>
        <a:off x="3238065" y="3103863"/>
        <a:ext cx="3903012" cy="10338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EF62C-FEA9-45AC-B79B-86BEFD5F21BC}">
      <dsp:nvSpPr>
        <dsp:cNvPr id="0" name=""/>
        <dsp:cNvSpPr/>
      </dsp:nvSpPr>
      <dsp:spPr>
        <a:xfrm>
          <a:off x="2319192" y="959862"/>
          <a:ext cx="1159553" cy="402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44"/>
              </a:lnTo>
              <a:lnTo>
                <a:pt x="1159553" y="201244"/>
              </a:lnTo>
              <a:lnTo>
                <a:pt x="1159553" y="4024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19408-F2CA-4EBA-A944-1AC7D18B66E9}">
      <dsp:nvSpPr>
        <dsp:cNvPr id="0" name=""/>
        <dsp:cNvSpPr/>
      </dsp:nvSpPr>
      <dsp:spPr>
        <a:xfrm>
          <a:off x="1159638" y="959862"/>
          <a:ext cx="1159553" cy="402489"/>
        </a:xfrm>
        <a:custGeom>
          <a:avLst/>
          <a:gdLst/>
          <a:ahLst/>
          <a:cxnLst/>
          <a:rect l="0" t="0" r="0" b="0"/>
          <a:pathLst>
            <a:path>
              <a:moveTo>
                <a:pt x="1159553" y="0"/>
              </a:moveTo>
              <a:lnTo>
                <a:pt x="1159553" y="201244"/>
              </a:lnTo>
              <a:lnTo>
                <a:pt x="0" y="201244"/>
              </a:lnTo>
              <a:lnTo>
                <a:pt x="0" y="4024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4CCD9-3ECF-46B9-8B5C-0187DB811774}">
      <dsp:nvSpPr>
        <dsp:cNvPr id="0" name=""/>
        <dsp:cNvSpPr/>
      </dsp:nvSpPr>
      <dsp:spPr>
        <a:xfrm>
          <a:off x="1360883" y="1553"/>
          <a:ext cx="1916617" cy="958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Povinnost zajistit chod OO</a:t>
          </a:r>
          <a:endParaRPr lang="cs-CZ" sz="2300" kern="1200"/>
        </a:p>
      </dsp:txBody>
      <dsp:txXfrm>
        <a:off x="1360883" y="1553"/>
        <a:ext cx="1916617" cy="958308"/>
      </dsp:txXfrm>
    </dsp:sp>
    <dsp:sp modelId="{6D2FCAB7-FE78-4CCB-AC82-A83DC9CE5DCC}">
      <dsp:nvSpPr>
        <dsp:cNvPr id="0" name=""/>
        <dsp:cNvSpPr/>
      </dsp:nvSpPr>
      <dsp:spPr>
        <a:xfrm>
          <a:off x="201329" y="1362351"/>
          <a:ext cx="1916617" cy="95830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dirty="0"/>
            <a:t>Příspěvek na provoz</a:t>
          </a:r>
          <a:endParaRPr lang="cs-CZ" sz="2300" kern="1200" dirty="0"/>
        </a:p>
      </dsp:txBody>
      <dsp:txXfrm>
        <a:off x="201329" y="1362351"/>
        <a:ext cx="1916617" cy="958308"/>
      </dsp:txXfrm>
    </dsp:sp>
    <dsp:sp modelId="{EC005636-D719-4927-A2F7-FD3CF3A34D09}">
      <dsp:nvSpPr>
        <dsp:cNvPr id="0" name=""/>
        <dsp:cNvSpPr/>
      </dsp:nvSpPr>
      <dsp:spPr>
        <a:xfrm>
          <a:off x="2520436" y="1362351"/>
          <a:ext cx="1916617" cy="95830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dirty="0"/>
            <a:t>Uvolňování funkcionářů</a:t>
          </a:r>
          <a:endParaRPr lang="cs-CZ" sz="2300" kern="1200" dirty="0"/>
        </a:p>
      </dsp:txBody>
      <dsp:txXfrm>
        <a:off x="2520436" y="1362351"/>
        <a:ext cx="1916617" cy="958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Odbory na pracovišti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Odbory na pracovišti …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Odbory na pracovišti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Odbory na pracovišti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9.xml"/><Relationship Id="rId7" Type="http://schemas.openxmlformats.org/officeDocument/2006/relationships/image" Target="../media/image1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12.xml"/><Relationship Id="rId7" Type="http://schemas.openxmlformats.org/officeDocument/2006/relationships/image" Target="../media/image1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13.xml"/><Relationship Id="rId7" Type="http://schemas.openxmlformats.org/officeDocument/2006/relationships/image" Target="../media/image11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10" Type="http://schemas.openxmlformats.org/officeDocument/2006/relationships/image" Target="../media/image14.svg"/><Relationship Id="rId4" Type="http://schemas.openxmlformats.org/officeDocument/2006/relationships/diagramQuickStyle" Target="../diagrams/quickStyle13.xml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Jan.horecky@law.muni.cz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E31B29-6A48-4266-99EE-A86558DB6F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Konference Personalistika, právo a vzdělávání ve veřejné správě – 15. září 2021_Jan Horecký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1799A72-EC2C-40DA-8601-CC3CB3806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7979" y="2784908"/>
            <a:ext cx="7737726" cy="194751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‒"/>
            </a:pPr>
            <a:r>
              <a:rPr lang="pl-PL" b="1" dirty="0" err="1"/>
              <a:t>Odbory</a:t>
            </a:r>
            <a:r>
              <a:rPr lang="pl-PL" b="1" dirty="0"/>
              <a:t> na pracovišti? Jak s nimi jednat – práva a povinnosti zaměstnavatele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855A8CA-A14D-4541-B942-968A33411D75}"/>
              </a:ext>
            </a:extLst>
          </p:cNvPr>
          <p:cNvSpPr txBox="1"/>
          <p:nvPr/>
        </p:nvSpPr>
        <p:spPr>
          <a:xfrm>
            <a:off x="414000" y="1664265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tx2"/>
                </a:solidFill>
              </a:rPr>
              <a:t>Odbory na pracovišti</a:t>
            </a:r>
          </a:p>
        </p:txBody>
      </p:sp>
    </p:spTree>
    <p:extLst>
      <p:ext uri="{BB962C8B-B14F-4D97-AF65-F5344CB8AC3E}">
        <p14:creationId xmlns:p14="http://schemas.microsoft.com/office/powerpoint/2010/main" val="3223012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6D0D0B0F-64EB-4AF9-B4A9-27C0DC7D48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BEC377-F1EA-4474-A109-2EB1097C30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0920AA3-8D7D-466F-8808-283335400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FEF28E-CFEF-41F7-98DE-A93447FA46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Informační a projednací oprávnění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D4E7A04-D599-4893-8E8B-3DAA47708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Odborová organizace</a:t>
            </a:r>
          </a:p>
        </p:txBody>
      </p:sp>
      <p:sp>
        <p:nvSpPr>
          <p:cNvPr id="8" name="Řečová bublina: oválný bublinový popisek 7">
            <a:extLst>
              <a:ext uri="{FF2B5EF4-FFF2-40B4-BE49-F238E27FC236}">
                <a16:creationId xmlns:a16="http://schemas.microsoft.com/office/drawing/2014/main" id="{D928DE4A-200E-4C4F-A042-3BDFE4DE3AA0}"/>
              </a:ext>
            </a:extLst>
          </p:cNvPr>
          <p:cNvSpPr/>
          <p:nvPr/>
        </p:nvSpPr>
        <p:spPr bwMode="auto">
          <a:xfrm>
            <a:off x="9103011" y="720000"/>
            <a:ext cx="2162398" cy="813033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A nic víc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4D4B29DB-4895-4BC1-BBF5-F5F32DAE9325}"/>
              </a:ext>
            </a:extLst>
          </p:cNvPr>
          <p:cNvSpPr/>
          <p:nvPr/>
        </p:nvSpPr>
        <p:spPr bwMode="auto">
          <a:xfrm>
            <a:off x="414000" y="2410851"/>
            <a:ext cx="1575469" cy="698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§ 287 ZP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349BC468-45E3-4411-A392-E96F56B5DE3B}"/>
              </a:ext>
            </a:extLst>
          </p:cNvPr>
          <p:cNvSpPr/>
          <p:nvPr/>
        </p:nvSpPr>
        <p:spPr bwMode="auto">
          <a:xfrm>
            <a:off x="10001121" y="1393152"/>
            <a:ext cx="1575469" cy="698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Náhrada škody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6D0D0B0F-64EB-4AF9-B4A9-27C0DC7D48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99659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BEC377-F1EA-4474-A109-2EB1097C30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0920AA3-8D7D-466F-8808-283335400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FEF28E-CFEF-41F7-98DE-A93447FA46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Kontrolní oprávnění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D4E7A04-D599-4893-8E8B-3DAA47708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Odborová organizace</a:t>
            </a:r>
          </a:p>
        </p:txBody>
      </p:sp>
      <p:sp>
        <p:nvSpPr>
          <p:cNvPr id="8" name="Řečová bublina: oválný bublinový popisek 7">
            <a:extLst>
              <a:ext uri="{FF2B5EF4-FFF2-40B4-BE49-F238E27FC236}">
                <a16:creationId xmlns:a16="http://schemas.microsoft.com/office/drawing/2014/main" id="{D928DE4A-200E-4C4F-A042-3BDFE4DE3AA0}"/>
              </a:ext>
            </a:extLst>
          </p:cNvPr>
          <p:cNvSpPr/>
          <p:nvPr/>
        </p:nvSpPr>
        <p:spPr bwMode="auto">
          <a:xfrm>
            <a:off x="9675798" y="385920"/>
            <a:ext cx="2249425" cy="128016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Takže mi mohou zastavit práci?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4D4B29DB-4895-4BC1-BBF5-F5F32DAE9325}"/>
              </a:ext>
            </a:extLst>
          </p:cNvPr>
          <p:cNvSpPr/>
          <p:nvPr/>
        </p:nvSpPr>
        <p:spPr bwMode="auto">
          <a:xfrm>
            <a:off x="414000" y="2410851"/>
            <a:ext cx="1575469" cy="698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§ 321 ZP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DB85CBF8-3AF7-457B-A8B9-AD1AAD4390C8}"/>
              </a:ext>
            </a:extLst>
          </p:cNvPr>
          <p:cNvSpPr/>
          <p:nvPr/>
        </p:nvSpPr>
        <p:spPr bwMode="auto">
          <a:xfrm>
            <a:off x="1201734" y="4319425"/>
            <a:ext cx="1575469" cy="698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Umožnění kontroly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3A4892E2-25EF-49CE-854E-16ECFE42A392}"/>
              </a:ext>
            </a:extLst>
          </p:cNvPr>
          <p:cNvSpPr/>
          <p:nvPr/>
        </p:nvSpPr>
        <p:spPr bwMode="auto">
          <a:xfrm>
            <a:off x="7897715" y="4681729"/>
            <a:ext cx="2608741" cy="3359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Vyšetřování </a:t>
            </a:r>
            <a:r>
              <a:rPr lang="cs-CZ" sz="1800" dirty="0" err="1">
                <a:solidFill>
                  <a:schemeClr val="bg1"/>
                </a:solidFill>
              </a:rPr>
              <a:t>prac</a:t>
            </a:r>
            <a:r>
              <a:rPr lang="cs-CZ" sz="1800" dirty="0">
                <a:solidFill>
                  <a:schemeClr val="bg1"/>
                </a:solidFill>
              </a:rPr>
              <a:t>. úrazů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6CB25B23-A12F-4C35-93A2-2245203AC3D0}"/>
              </a:ext>
            </a:extLst>
          </p:cNvPr>
          <p:cNvSpPr/>
          <p:nvPr/>
        </p:nvSpPr>
        <p:spPr bwMode="auto">
          <a:xfrm>
            <a:off x="8640000" y="4389349"/>
            <a:ext cx="2608741" cy="3359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Průběžné vytváření bezpečných podmínek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1AC7C844-34D3-4950-8FA7-C8E9016E6E12}"/>
              </a:ext>
            </a:extLst>
          </p:cNvPr>
          <p:cNvSpPr/>
          <p:nvPr/>
        </p:nvSpPr>
        <p:spPr bwMode="auto">
          <a:xfrm>
            <a:off x="9887885" y="4935052"/>
            <a:ext cx="1730917" cy="4618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Právo přístupu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F0F7A0D0-33A8-4C60-9171-F071346B2297}"/>
              </a:ext>
            </a:extLst>
          </p:cNvPr>
          <p:cNvSpPr/>
          <p:nvPr/>
        </p:nvSpPr>
        <p:spPr bwMode="auto">
          <a:xfrm>
            <a:off x="8191770" y="5321808"/>
            <a:ext cx="2608741" cy="3359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Jednání o BOZP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4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6D0D0B0F-64EB-4AF9-B4A9-27C0DC7D48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123541"/>
              </p:ext>
            </p:extLst>
          </p:nvPr>
        </p:nvGraphicFramePr>
        <p:xfrm>
          <a:off x="720000" y="1692002"/>
          <a:ext cx="714384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BEC377-F1EA-4474-A109-2EB1097C30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0920AA3-8D7D-466F-8808-283335400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FEF28E-CFEF-41F7-98DE-A93447FA46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Spolurozhodování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D4E7A04-D599-4893-8E8B-3DAA47708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Odborová organizace</a:t>
            </a: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40008D7F-7CFB-411D-924D-CCF81707C194}"/>
              </a:ext>
            </a:extLst>
          </p:cNvPr>
          <p:cNvSpPr/>
          <p:nvPr/>
        </p:nvSpPr>
        <p:spPr bwMode="auto">
          <a:xfrm>
            <a:off x="7917624" y="2482231"/>
            <a:ext cx="978408" cy="2039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4CE41E48-87AD-4871-B64F-01371D7055E8}"/>
              </a:ext>
            </a:extLst>
          </p:cNvPr>
          <p:cNvSpPr/>
          <p:nvPr/>
        </p:nvSpPr>
        <p:spPr bwMode="auto">
          <a:xfrm>
            <a:off x="9312462" y="2975008"/>
            <a:ext cx="1861506" cy="10535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Absolutní neplatnost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9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F0EDA690-437B-4ADA-9A0F-797985F725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820284"/>
              </p:ext>
            </p:extLst>
          </p:nvPr>
        </p:nvGraphicFramePr>
        <p:xfrm>
          <a:off x="720000" y="1692002"/>
          <a:ext cx="4638384" cy="232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DCF2AB-6993-406F-BC81-FDE5326332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B6302B-38AC-4CE5-9053-46BAA044DB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428F45-81B2-4D5B-B6FF-C1BC020BC9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Práva odborových organizací a funkcionářů – povinnosti zaměstnavatele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E8814D6-DDAB-469B-9B2F-9910B6192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Odborová organizace</a:t>
            </a:r>
          </a:p>
        </p:txBody>
      </p:sp>
      <p:pic>
        <p:nvPicPr>
          <p:cNvPr id="8" name="Grafický objekt 7" descr="Mince obrys">
            <a:extLst>
              <a:ext uri="{FF2B5EF4-FFF2-40B4-BE49-F238E27FC236}">
                <a16:creationId xmlns:a16="http://schemas.microsoft.com/office/drawing/2014/main" id="{53513875-F771-46D6-B45C-EB4D8E080E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35603" y="1664567"/>
            <a:ext cx="1720793" cy="1720793"/>
          </a:xfrm>
          <a:prstGeom prst="rect">
            <a:avLst/>
          </a:prstGeom>
        </p:spPr>
      </p:pic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D3368EBF-00A4-4E53-B652-6A8CFA413E5C}"/>
              </a:ext>
            </a:extLst>
          </p:cNvPr>
          <p:cNvSpPr/>
          <p:nvPr/>
        </p:nvSpPr>
        <p:spPr>
          <a:xfrm rot="2270732">
            <a:off x="5188295" y="3811341"/>
            <a:ext cx="1148027" cy="485688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F5095BAE-B8F5-442A-9551-EFCFD6BF3A72}"/>
              </a:ext>
            </a:extLst>
          </p:cNvPr>
          <p:cNvSpPr/>
          <p:nvPr/>
        </p:nvSpPr>
        <p:spPr bwMode="auto">
          <a:xfrm>
            <a:off x="6331518" y="3482350"/>
            <a:ext cx="1575469" cy="698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S náhradou výdělku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AB1793EF-5EF7-42AC-97A7-79B64C85F114}"/>
              </a:ext>
            </a:extLst>
          </p:cNvPr>
          <p:cNvSpPr/>
          <p:nvPr/>
        </p:nvSpPr>
        <p:spPr bwMode="auto">
          <a:xfrm>
            <a:off x="6331517" y="4520311"/>
            <a:ext cx="1575469" cy="698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Bez náhrad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D6D22826-088B-46C6-8A62-188295A41E54}"/>
              </a:ext>
            </a:extLst>
          </p:cNvPr>
          <p:cNvSpPr/>
          <p:nvPr/>
        </p:nvSpPr>
        <p:spPr>
          <a:xfrm rot="5413589">
            <a:off x="4056222" y="4105054"/>
            <a:ext cx="416598" cy="485688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A3B90DBA-76FF-4979-B0F6-DB4F79EF8EE0}"/>
              </a:ext>
            </a:extLst>
          </p:cNvPr>
          <p:cNvSpPr/>
          <p:nvPr/>
        </p:nvSpPr>
        <p:spPr bwMode="auto">
          <a:xfrm>
            <a:off x="3476786" y="4625413"/>
            <a:ext cx="1575469" cy="698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Jiné úkony v obecném zájmu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8" name="Řečová bublina: oválný bublinový popisek 17">
            <a:extLst>
              <a:ext uri="{FF2B5EF4-FFF2-40B4-BE49-F238E27FC236}">
                <a16:creationId xmlns:a16="http://schemas.microsoft.com/office/drawing/2014/main" id="{CF370474-5F2A-405C-AC71-98182F365669}"/>
              </a:ext>
            </a:extLst>
          </p:cNvPr>
          <p:cNvSpPr/>
          <p:nvPr/>
        </p:nvSpPr>
        <p:spPr bwMode="auto">
          <a:xfrm>
            <a:off x="9545687" y="1692002"/>
            <a:ext cx="2249425" cy="1234886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A co kolektivní vyjednávání?</a:t>
            </a:r>
          </a:p>
        </p:txBody>
      </p:sp>
    </p:spTree>
    <p:extLst>
      <p:ext uri="{BB962C8B-B14F-4D97-AF65-F5344CB8AC3E}">
        <p14:creationId xmlns:p14="http://schemas.microsoft.com/office/powerpoint/2010/main" val="37681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2" grpId="0" animBg="1"/>
      <p:bldP spid="13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F15387A-ABF2-41DB-8758-EE74F260E7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4B673B-C0CB-4B88-B9D8-73E3AF4C91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9B458A-BA07-43E2-929E-5185F9C280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Pluralita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AED0DC4-B67C-43E2-A899-72DF4E64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Odborová organizace</a:t>
            </a:r>
          </a:p>
        </p:txBody>
      </p:sp>
      <p:sp>
        <p:nvSpPr>
          <p:cNvPr id="7" name="Řečová bublina: oválný bublinový popisek 6">
            <a:extLst>
              <a:ext uri="{FF2B5EF4-FFF2-40B4-BE49-F238E27FC236}">
                <a16:creationId xmlns:a16="http://schemas.microsoft.com/office/drawing/2014/main" id="{5282E430-56C0-4126-AC4A-96B1C5E920E3}"/>
              </a:ext>
            </a:extLst>
          </p:cNvPr>
          <p:cNvSpPr/>
          <p:nvPr/>
        </p:nvSpPr>
        <p:spPr bwMode="auto">
          <a:xfrm>
            <a:off x="8993473" y="1381768"/>
            <a:ext cx="2874995" cy="1566438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Může současně</a:t>
            </a:r>
            <a:r>
              <a:rPr kumimoji="0" lang="cs-CZ" sz="1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 působit více OO?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3B4A9B42-5E40-4C1C-A6C2-26D69E8AAA8E}"/>
              </a:ext>
            </a:extLst>
          </p:cNvPr>
          <p:cNvGraphicFramePr/>
          <p:nvPr/>
        </p:nvGraphicFramePr>
        <p:xfrm>
          <a:off x="718800" y="3006606"/>
          <a:ext cx="3985129" cy="1067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B4C5C4E6-BA7E-41A5-855E-A37C599348C7}"/>
              </a:ext>
            </a:extLst>
          </p:cNvPr>
          <p:cNvSpPr/>
          <p:nvPr/>
        </p:nvSpPr>
        <p:spPr bwMode="auto">
          <a:xfrm>
            <a:off x="2864172" y="2140430"/>
            <a:ext cx="3985129" cy="875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</a:rPr>
              <a:t>Pluralita odborových organizací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CAADC1B-98DC-4635-9AE8-EC02EB2543AE}"/>
              </a:ext>
            </a:extLst>
          </p:cNvPr>
          <p:cNvGraphicFramePr/>
          <p:nvPr/>
        </p:nvGraphicFramePr>
        <p:xfrm>
          <a:off x="5243547" y="3006606"/>
          <a:ext cx="3588285" cy="1067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65A29E26-1B90-4480-80B4-3D5BE211E6B4}"/>
              </a:ext>
            </a:extLst>
          </p:cNvPr>
          <p:cNvSpPr/>
          <p:nvPr/>
        </p:nvSpPr>
        <p:spPr bwMode="auto">
          <a:xfrm>
            <a:off x="1290076" y="3892550"/>
            <a:ext cx="2842576" cy="875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</a:rPr>
              <a:t>Kolektivní vyjednávání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E48D82B7-C14D-4D29-91E8-0404A968A7F4}"/>
              </a:ext>
            </a:extLst>
          </p:cNvPr>
          <p:cNvSpPr/>
          <p:nvPr/>
        </p:nvSpPr>
        <p:spPr bwMode="auto">
          <a:xfrm>
            <a:off x="5616401" y="3893500"/>
            <a:ext cx="2842576" cy="875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</a:rPr>
              <a:t>Řešení stížnosti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AF66A182-37D9-428E-A029-AF5B97FAEAF7}"/>
              </a:ext>
            </a:extLst>
          </p:cNvPr>
          <p:cNvSpPr/>
          <p:nvPr/>
        </p:nvSpPr>
        <p:spPr bwMode="auto">
          <a:xfrm>
            <a:off x="325000" y="5009882"/>
            <a:ext cx="8274673" cy="5442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</a:rPr>
              <a:t>Ochrana odborových funkcionářů před skončením PP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36A157CF-D982-4220-BDC8-686ABF04C2F8}"/>
              </a:ext>
            </a:extLst>
          </p:cNvPr>
          <p:cNvSpPr/>
          <p:nvPr/>
        </p:nvSpPr>
        <p:spPr bwMode="auto">
          <a:xfrm>
            <a:off x="666000" y="5483332"/>
            <a:ext cx="8274673" cy="5442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</a:rPr>
              <a:t>Povinnosti </a:t>
            </a:r>
            <a:r>
              <a:rPr lang="cs-CZ" dirty="0" err="1">
                <a:solidFill>
                  <a:schemeClr val="bg1"/>
                </a:solidFill>
              </a:rPr>
              <a:t>z_le</a:t>
            </a:r>
            <a:r>
              <a:rPr lang="cs-CZ" dirty="0">
                <a:solidFill>
                  <a:schemeClr val="bg1"/>
                </a:solidFill>
              </a:rPr>
              <a:t> zajistit podmínky faktického působení</a:t>
            </a:r>
            <a:endParaRPr kumimoji="0" lang="cs-CZ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494B892A-A151-4ED6-87D2-E37677928C0C}"/>
              </a:ext>
            </a:extLst>
          </p:cNvPr>
          <p:cNvSpPr/>
          <p:nvPr/>
        </p:nvSpPr>
        <p:spPr bwMode="auto">
          <a:xfrm>
            <a:off x="7802130" y="2754032"/>
            <a:ext cx="1029702" cy="3883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§ 286 ZP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6F6A34C6-3958-4263-ACDE-569E2B3905CB}"/>
              </a:ext>
            </a:extLst>
          </p:cNvPr>
          <p:cNvSpPr/>
          <p:nvPr/>
        </p:nvSpPr>
        <p:spPr bwMode="auto">
          <a:xfrm>
            <a:off x="557159" y="2721443"/>
            <a:ext cx="1029702" cy="3883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§ 24 ZP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1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6252FC-CA71-4F7E-AA72-2D95F07AD3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775958-A012-4789-9272-1964E85929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ED1D46-6BFD-49C5-9BF6-49A90AD362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Kolektivní vyjednávání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B2E5E13-E1EF-4EAE-8445-80880DB7D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Odborová organizace … 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22AEAD3F-2329-44B5-AF3C-FC473582E2BC}"/>
              </a:ext>
            </a:extLst>
          </p:cNvPr>
          <p:cNvSpPr/>
          <p:nvPr/>
        </p:nvSpPr>
        <p:spPr bwMode="auto">
          <a:xfrm>
            <a:off x="212522" y="2106148"/>
            <a:ext cx="11061835" cy="3350403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Zástupný symbol pro obsah 6">
            <a:extLst>
              <a:ext uri="{FF2B5EF4-FFF2-40B4-BE49-F238E27FC236}">
                <a16:creationId xmlns:a16="http://schemas.microsoft.com/office/drawing/2014/main" id="{107A27CD-87CD-434A-8134-0262F35D781C}"/>
              </a:ext>
            </a:extLst>
          </p:cNvPr>
          <p:cNvSpPr txBox="1">
            <a:spLocks/>
          </p:cNvSpPr>
          <p:nvPr/>
        </p:nvSpPr>
        <p:spPr bwMode="auto">
          <a:xfrm>
            <a:off x="2169479" y="3386934"/>
            <a:ext cx="1709436" cy="81945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2400" kern="0" dirty="0">
                <a:solidFill>
                  <a:schemeClr val="bg1"/>
                </a:solidFill>
                <a:latin typeface="Tahoma" pitchFamily="34" charset="0"/>
              </a:rPr>
              <a:t>Kolektivní spor</a:t>
            </a: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501F9861-1BA7-4D6B-A9FE-67FEB22E383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9553745" y="3044107"/>
            <a:ext cx="1919456" cy="147448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Kolektivní smlouva</a:t>
            </a:r>
          </a:p>
        </p:txBody>
      </p:sp>
      <p:sp>
        <p:nvSpPr>
          <p:cNvPr id="10" name="Zástupný symbol pro obsah 6">
            <a:extLst>
              <a:ext uri="{FF2B5EF4-FFF2-40B4-BE49-F238E27FC236}">
                <a16:creationId xmlns:a16="http://schemas.microsoft.com/office/drawing/2014/main" id="{D92CF2C4-278F-48E7-BC9C-CAC9887832FA}"/>
              </a:ext>
            </a:extLst>
          </p:cNvPr>
          <p:cNvSpPr txBox="1">
            <a:spLocks/>
          </p:cNvSpPr>
          <p:nvPr/>
        </p:nvSpPr>
        <p:spPr bwMode="auto">
          <a:xfrm>
            <a:off x="5633846" y="2469800"/>
            <a:ext cx="1706479" cy="81945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2400" kern="0" dirty="0">
                <a:solidFill>
                  <a:schemeClr val="bg1"/>
                </a:solidFill>
                <a:latin typeface="Tahoma" pitchFamily="34" charset="0"/>
              </a:rPr>
              <a:t>Stávka</a:t>
            </a:r>
          </a:p>
        </p:txBody>
      </p:sp>
      <p:sp>
        <p:nvSpPr>
          <p:cNvPr id="11" name="Zástupný symbol pro obsah 6">
            <a:extLst>
              <a:ext uri="{FF2B5EF4-FFF2-40B4-BE49-F238E27FC236}">
                <a16:creationId xmlns:a16="http://schemas.microsoft.com/office/drawing/2014/main" id="{41089A05-D74E-4CC9-AD00-8EB1F793029D}"/>
              </a:ext>
            </a:extLst>
          </p:cNvPr>
          <p:cNvSpPr txBox="1">
            <a:spLocks/>
          </p:cNvSpPr>
          <p:nvPr/>
        </p:nvSpPr>
        <p:spPr bwMode="auto">
          <a:xfrm>
            <a:off x="6583155" y="4206388"/>
            <a:ext cx="1709436" cy="81945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2400" kern="0" dirty="0">
                <a:solidFill>
                  <a:schemeClr val="bg1"/>
                </a:solidFill>
                <a:latin typeface="Tahoma" pitchFamily="34" charset="0"/>
              </a:rPr>
              <a:t>Rozhodce</a:t>
            </a:r>
          </a:p>
        </p:txBody>
      </p:sp>
      <p:sp>
        <p:nvSpPr>
          <p:cNvPr id="12" name="Zástupný symbol pro obsah 6">
            <a:extLst>
              <a:ext uri="{FF2B5EF4-FFF2-40B4-BE49-F238E27FC236}">
                <a16:creationId xmlns:a16="http://schemas.microsoft.com/office/drawing/2014/main" id="{450A5268-3B96-4620-88B8-43C838384A37}"/>
              </a:ext>
            </a:extLst>
          </p:cNvPr>
          <p:cNvSpPr txBox="1">
            <a:spLocks/>
          </p:cNvSpPr>
          <p:nvPr/>
        </p:nvSpPr>
        <p:spPr bwMode="auto">
          <a:xfrm>
            <a:off x="4148222" y="3371622"/>
            <a:ext cx="1706478" cy="81945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2400" kern="0" dirty="0">
                <a:solidFill>
                  <a:schemeClr val="bg1"/>
                </a:solidFill>
                <a:latin typeface="Tahoma" pitchFamily="34" charset="0"/>
              </a:rPr>
              <a:t>Zprostředkovatel</a:t>
            </a:r>
          </a:p>
        </p:txBody>
      </p:sp>
      <p:sp>
        <p:nvSpPr>
          <p:cNvPr id="13" name="Zástupný symbol pro obsah 6">
            <a:extLst>
              <a:ext uri="{FF2B5EF4-FFF2-40B4-BE49-F238E27FC236}">
                <a16:creationId xmlns:a16="http://schemas.microsoft.com/office/drawing/2014/main" id="{D8707F20-22AA-47DC-ACE6-C756DA499115}"/>
              </a:ext>
            </a:extLst>
          </p:cNvPr>
          <p:cNvSpPr txBox="1">
            <a:spLocks/>
          </p:cNvSpPr>
          <p:nvPr/>
        </p:nvSpPr>
        <p:spPr bwMode="auto">
          <a:xfrm>
            <a:off x="7494576" y="2469799"/>
            <a:ext cx="1706479" cy="81945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2400" kern="0" dirty="0">
                <a:solidFill>
                  <a:schemeClr val="bg1"/>
                </a:solidFill>
                <a:latin typeface="Tahoma" pitchFamily="34" charset="0"/>
              </a:rPr>
              <a:t>Výluka</a:t>
            </a:r>
          </a:p>
        </p:txBody>
      </p:sp>
      <p:sp>
        <p:nvSpPr>
          <p:cNvPr id="14" name="Zástupný symbol pro obsah 6">
            <a:extLst>
              <a:ext uri="{FF2B5EF4-FFF2-40B4-BE49-F238E27FC236}">
                <a16:creationId xmlns:a16="http://schemas.microsoft.com/office/drawing/2014/main" id="{218FDFD9-12DC-4776-8696-60C3F2FCF372}"/>
              </a:ext>
            </a:extLst>
          </p:cNvPr>
          <p:cNvSpPr txBox="1">
            <a:spLocks/>
          </p:cNvSpPr>
          <p:nvPr/>
        </p:nvSpPr>
        <p:spPr bwMode="auto">
          <a:xfrm>
            <a:off x="115370" y="3044107"/>
            <a:ext cx="1919456" cy="147448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2400" kern="0" dirty="0">
                <a:solidFill>
                  <a:schemeClr val="bg1"/>
                </a:solidFill>
                <a:latin typeface="Tahoma" pitchFamily="34" charset="0"/>
              </a:rPr>
              <a:t>Zahájení jednání</a:t>
            </a:r>
          </a:p>
        </p:txBody>
      </p:sp>
      <p:sp>
        <p:nvSpPr>
          <p:cNvPr id="15" name="Šipka: zahnutá dolů 14">
            <a:extLst>
              <a:ext uri="{FF2B5EF4-FFF2-40B4-BE49-F238E27FC236}">
                <a16:creationId xmlns:a16="http://schemas.microsoft.com/office/drawing/2014/main" id="{BA2DE014-30D5-44EA-BDE8-0F7E5C2DD028}"/>
              </a:ext>
            </a:extLst>
          </p:cNvPr>
          <p:cNvSpPr/>
          <p:nvPr/>
        </p:nvSpPr>
        <p:spPr bwMode="auto">
          <a:xfrm>
            <a:off x="992221" y="2039090"/>
            <a:ext cx="9980579" cy="901824"/>
          </a:xfrm>
          <a:prstGeom prst="curvedDownArrow">
            <a:avLst>
              <a:gd name="adj1" fmla="val 31410"/>
              <a:gd name="adj2" fmla="val 117203"/>
              <a:gd name="adj3" fmla="val 1960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Šipka: zahnutá doprava 15">
            <a:extLst>
              <a:ext uri="{FF2B5EF4-FFF2-40B4-BE49-F238E27FC236}">
                <a16:creationId xmlns:a16="http://schemas.microsoft.com/office/drawing/2014/main" id="{C38797AE-ECF7-449B-BBB6-0FDA16F13126}"/>
              </a:ext>
            </a:extLst>
          </p:cNvPr>
          <p:cNvSpPr/>
          <p:nvPr/>
        </p:nvSpPr>
        <p:spPr bwMode="auto">
          <a:xfrm rot="16200000">
            <a:off x="1559708" y="4192028"/>
            <a:ext cx="512323" cy="1360727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Šipka: zahnutá doprava 16">
            <a:extLst>
              <a:ext uri="{FF2B5EF4-FFF2-40B4-BE49-F238E27FC236}">
                <a16:creationId xmlns:a16="http://schemas.microsoft.com/office/drawing/2014/main" id="{DE5A6594-A62A-493E-A024-59165CC1B145}"/>
              </a:ext>
            </a:extLst>
          </p:cNvPr>
          <p:cNvSpPr/>
          <p:nvPr/>
        </p:nvSpPr>
        <p:spPr bwMode="auto">
          <a:xfrm rot="16200000">
            <a:off x="4052829" y="3972044"/>
            <a:ext cx="512323" cy="1360727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Šipka: zahnutá doprava 17">
            <a:extLst>
              <a:ext uri="{FF2B5EF4-FFF2-40B4-BE49-F238E27FC236}">
                <a16:creationId xmlns:a16="http://schemas.microsoft.com/office/drawing/2014/main" id="{59B568D0-CD86-40F3-A3E0-A63AA1464BCE}"/>
              </a:ext>
            </a:extLst>
          </p:cNvPr>
          <p:cNvSpPr/>
          <p:nvPr/>
        </p:nvSpPr>
        <p:spPr bwMode="auto">
          <a:xfrm rot="16200000">
            <a:off x="8957742" y="4095870"/>
            <a:ext cx="256162" cy="1360727"/>
          </a:xfrm>
          <a:prstGeom prst="curvedRightArrow">
            <a:avLst>
              <a:gd name="adj1" fmla="val 25000"/>
              <a:gd name="adj2" fmla="val 130385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Šipka: zahnutá doprava 18">
            <a:extLst>
              <a:ext uri="{FF2B5EF4-FFF2-40B4-BE49-F238E27FC236}">
                <a16:creationId xmlns:a16="http://schemas.microsoft.com/office/drawing/2014/main" id="{7AD4DD4F-799F-4A00-B908-53721DEA3E85}"/>
              </a:ext>
            </a:extLst>
          </p:cNvPr>
          <p:cNvSpPr/>
          <p:nvPr/>
        </p:nvSpPr>
        <p:spPr bwMode="auto">
          <a:xfrm rot="18074009">
            <a:off x="5875768" y="4168323"/>
            <a:ext cx="251744" cy="1093890"/>
          </a:xfrm>
          <a:prstGeom prst="curvedRightArrow">
            <a:avLst>
              <a:gd name="adj1" fmla="val 25000"/>
              <a:gd name="adj2" fmla="val 131670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Šipka: zahnutá dolů 19">
            <a:extLst>
              <a:ext uri="{FF2B5EF4-FFF2-40B4-BE49-F238E27FC236}">
                <a16:creationId xmlns:a16="http://schemas.microsoft.com/office/drawing/2014/main" id="{2C6F1513-DD52-4A59-89DA-7082F0E0D12E}"/>
              </a:ext>
            </a:extLst>
          </p:cNvPr>
          <p:cNvSpPr/>
          <p:nvPr/>
        </p:nvSpPr>
        <p:spPr bwMode="auto">
          <a:xfrm rot="19790056">
            <a:off x="4708493" y="2818036"/>
            <a:ext cx="887641" cy="283266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Šipka: zahnutá dolů 20">
            <a:extLst>
              <a:ext uri="{FF2B5EF4-FFF2-40B4-BE49-F238E27FC236}">
                <a16:creationId xmlns:a16="http://schemas.microsoft.com/office/drawing/2014/main" id="{5EDEE6E4-CC66-486D-BC69-601FF6B3F840}"/>
              </a:ext>
            </a:extLst>
          </p:cNvPr>
          <p:cNvSpPr/>
          <p:nvPr/>
        </p:nvSpPr>
        <p:spPr bwMode="auto">
          <a:xfrm rot="1848010">
            <a:off x="9323137" y="2673899"/>
            <a:ext cx="625853" cy="238363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Obdélník: se zakulacenými rohy 36">
            <a:extLst>
              <a:ext uri="{FF2B5EF4-FFF2-40B4-BE49-F238E27FC236}">
                <a16:creationId xmlns:a16="http://schemas.microsoft.com/office/drawing/2014/main" id="{CDFA51DD-D435-4EAF-8309-CDBD92B8CB94}"/>
              </a:ext>
            </a:extLst>
          </p:cNvPr>
          <p:cNvSpPr/>
          <p:nvPr/>
        </p:nvSpPr>
        <p:spPr bwMode="auto">
          <a:xfrm>
            <a:off x="598205" y="5200388"/>
            <a:ext cx="7335674" cy="5123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Zákon o kolektivním vyjednávání + LZPS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38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DBCD9BB6-6EB4-4C0A-ABD5-3FD4B1492A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452678"/>
              </p:ext>
            </p:extLst>
          </p:nvPr>
        </p:nvGraphicFramePr>
        <p:xfrm>
          <a:off x="745029" y="2059623"/>
          <a:ext cx="8593394" cy="3642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5ECDC7F-281B-4B5D-BCEF-AC7C8DA907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4965CE-0017-404E-821A-1CCB22A3BB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101123-3E8B-4113-9B81-C6B92E35F9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5029" y="1381866"/>
            <a:ext cx="10752138" cy="271576"/>
          </a:xfrm>
        </p:spPr>
        <p:txBody>
          <a:bodyPr/>
          <a:lstStyle/>
          <a:p>
            <a:r>
              <a:rPr lang="cs-CZ" dirty="0"/>
              <a:t>A co když s odbory nespolupracuji? 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05A7173-78D2-4A86-B0D5-30361E675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Sankce …</a:t>
            </a:r>
          </a:p>
        </p:txBody>
      </p:sp>
      <p:pic>
        <p:nvPicPr>
          <p:cNvPr id="7" name="Grafický objekt 6" descr="Mince obrys">
            <a:extLst>
              <a:ext uri="{FF2B5EF4-FFF2-40B4-BE49-F238E27FC236}">
                <a16:creationId xmlns:a16="http://schemas.microsoft.com/office/drawing/2014/main" id="{21385BAE-9320-45AD-9DF8-C2578B5C15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19207" y="1906883"/>
            <a:ext cx="1720793" cy="1720793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39604D2-DDE9-427A-8047-86D24A7CF795}"/>
              </a:ext>
            </a:extLst>
          </p:cNvPr>
          <p:cNvSpPr txBox="1"/>
          <p:nvPr/>
        </p:nvSpPr>
        <p:spPr>
          <a:xfrm>
            <a:off x="1440235" y="2105561"/>
            <a:ext cx="1095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solidFill>
                  <a:schemeClr val="tx2"/>
                </a:solidFill>
              </a:rPr>
              <a:t>§</a:t>
            </a:r>
          </a:p>
        </p:txBody>
      </p:sp>
      <p:sp>
        <p:nvSpPr>
          <p:cNvPr id="12" name="Řečová bublina: oválný bublinový popisek 11">
            <a:extLst>
              <a:ext uri="{FF2B5EF4-FFF2-40B4-BE49-F238E27FC236}">
                <a16:creationId xmlns:a16="http://schemas.microsoft.com/office/drawing/2014/main" id="{33ADA653-9520-4E87-9BC0-C34DE6753F9D}"/>
              </a:ext>
            </a:extLst>
          </p:cNvPr>
          <p:cNvSpPr/>
          <p:nvPr/>
        </p:nvSpPr>
        <p:spPr bwMode="auto">
          <a:xfrm>
            <a:off x="8805263" y="1005831"/>
            <a:ext cx="2480361" cy="1111399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Takže</a:t>
            </a:r>
            <a:r>
              <a:rPr kumimoji="0" lang="cs-CZ" sz="1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 jen pokuta?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4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2">
        <p:bldAsOne/>
      </p:bldGraphic>
      <p:bldP spid="10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D4B7B548-152B-4F4C-8B9D-355A65F28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285202"/>
              </p:ext>
            </p:extLst>
          </p:nvPr>
        </p:nvGraphicFramePr>
        <p:xfrm>
          <a:off x="719999" y="1692002"/>
          <a:ext cx="11036571" cy="4445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982D00-9763-40B8-920C-0D3AFD2A51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A98B8EB-28C2-4826-AA41-78BB1DA4FF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0618A58-B3E2-45FB-82D3-7136FC0CFF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Co když s odbory nespolupracuji … </a:t>
            </a:r>
          </a:p>
        </p:txBody>
      </p:sp>
      <p:sp>
        <p:nvSpPr>
          <p:cNvPr id="10" name="Nadpis 5">
            <a:extLst>
              <a:ext uri="{FF2B5EF4-FFF2-40B4-BE49-F238E27FC236}">
                <a16:creationId xmlns:a16="http://schemas.microsoft.com/office/drawing/2014/main" id="{48C183EC-1565-46A4-8515-10698F1CF720}"/>
              </a:ext>
            </a:extLst>
          </p:cNvPr>
          <p:cNvSpPr txBox="1">
            <a:spLocks/>
          </p:cNvSpPr>
          <p:nvPr/>
        </p:nvSpPr>
        <p:spPr>
          <a:xfrm>
            <a:off x="719400" y="605212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Sankce … </a:t>
            </a:r>
          </a:p>
        </p:txBody>
      </p:sp>
      <p:pic>
        <p:nvPicPr>
          <p:cNvPr id="11" name="Grafický objekt 10" descr="Mince obrys">
            <a:extLst>
              <a:ext uri="{FF2B5EF4-FFF2-40B4-BE49-F238E27FC236}">
                <a16:creationId xmlns:a16="http://schemas.microsoft.com/office/drawing/2014/main" id="{102EC3FB-2809-4C4B-9F80-96C908EF7E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90560" y="1921600"/>
            <a:ext cx="1720793" cy="1720793"/>
          </a:xfrm>
          <a:prstGeom prst="rect">
            <a:avLst/>
          </a:prstGeom>
        </p:spPr>
      </p:pic>
      <p:pic>
        <p:nvPicPr>
          <p:cNvPr id="12" name="Grafický objekt 11" descr="Pilotní žena se souvislou výplní">
            <a:extLst>
              <a:ext uri="{FF2B5EF4-FFF2-40B4-BE49-F238E27FC236}">
                <a16:creationId xmlns:a16="http://schemas.microsoft.com/office/drawing/2014/main" id="{B35EAB7D-6878-43BD-A084-4EE29A785EC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80649" y="1704478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8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15E180E-8506-4A73-8C26-538CDCEA9E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Odbory na pracovišti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E7C797-917B-4C40-BE9B-2B3CD3936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18</a:t>
            </a:fld>
            <a:endParaRPr lang="cs-CZ" altLang="cs-CZ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A1782BF-A2DF-4C97-8D1A-B64C1398AE6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/>
          <a:lstStyle/>
          <a:p>
            <a:r>
              <a:rPr lang="cs-CZ" dirty="0"/>
              <a:t>A proč se nezeptat, když už jsem tu …</a:t>
            </a:r>
            <a:endParaRPr lang="en-US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FD9C7A3-9742-4E38-B50A-8159EECE3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Že by nebylo něco jasné …?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98AA7C02-F7C9-47B9-BAE3-A19850AFC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65305"/>
            <a:ext cx="5219998" cy="3866695"/>
          </a:xfrm>
        </p:spPr>
        <p:txBody>
          <a:bodyPr/>
          <a:lstStyle/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???</a:t>
            </a:r>
          </a:p>
          <a:p>
            <a:pPr marL="7200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???</a:t>
            </a:r>
          </a:p>
          <a:p>
            <a:pPr marL="7200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???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" name="Zástupný obsah 6" descr="Zákaznická rezence (zprava doleva)">
            <a:extLst>
              <a:ext uri="{FF2B5EF4-FFF2-40B4-BE49-F238E27FC236}">
                <a16:creationId xmlns:a16="http://schemas.microsoft.com/office/drawing/2014/main" id="{4BE61CFD-7D55-4E6F-A527-FCAEB559A6BA}"/>
              </a:ext>
            </a:extLst>
          </p:cNvPr>
          <p:cNvPicPr>
            <a:picLocks noGrp="1" noChangeAspect="1"/>
          </p:cNvPicPr>
          <p:nvPr>
            <p:ph idx="2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91279" y="1690271"/>
            <a:ext cx="4140000" cy="4140000"/>
          </a:xfrm>
        </p:spPr>
      </p:pic>
    </p:spTree>
    <p:extLst>
      <p:ext uri="{BB962C8B-B14F-4D97-AF65-F5344CB8AC3E}">
        <p14:creationId xmlns:p14="http://schemas.microsoft.com/office/powerpoint/2010/main" val="153048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01B2753-225E-46F2-B3AF-3716ADF8FD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77D5466-E083-4082-9D2B-911C974F25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53ADEFC-32D0-4969-8607-2B5BA436CBC6}"/>
              </a:ext>
            </a:extLst>
          </p:cNvPr>
          <p:cNvSpPr txBox="1"/>
          <p:nvPr/>
        </p:nvSpPr>
        <p:spPr>
          <a:xfrm>
            <a:off x="2012252" y="1728711"/>
            <a:ext cx="8167496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800" i="1" dirty="0" err="1"/>
              <a:t>Vigilantibus</a:t>
            </a:r>
            <a:r>
              <a:rPr lang="cs-CZ" sz="4800" i="1" dirty="0"/>
              <a:t> </a:t>
            </a:r>
            <a:r>
              <a:rPr lang="cs-CZ" sz="4800" i="1" dirty="0" err="1"/>
              <a:t>iura</a:t>
            </a:r>
            <a:r>
              <a:rPr lang="cs-CZ" sz="4800" i="1" dirty="0"/>
              <a:t> </a:t>
            </a:r>
            <a:r>
              <a:rPr lang="cs-CZ" sz="4800" i="1" dirty="0" err="1"/>
              <a:t>scripta</a:t>
            </a:r>
            <a:r>
              <a:rPr lang="cs-CZ" sz="4800" i="1" dirty="0"/>
              <a:t> </a:t>
            </a:r>
            <a:r>
              <a:rPr lang="cs-CZ" sz="4800" i="1" dirty="0" err="1"/>
              <a:t>sunt</a:t>
            </a:r>
            <a:r>
              <a:rPr lang="cs-CZ" sz="4800" i="1" dirty="0"/>
              <a:t>!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BC70C1C-E8AD-4F0C-A996-BABE8761D0DB}"/>
              </a:ext>
            </a:extLst>
          </p:cNvPr>
          <p:cNvSpPr txBox="1"/>
          <p:nvPr/>
        </p:nvSpPr>
        <p:spPr>
          <a:xfrm>
            <a:off x="3161145" y="3705586"/>
            <a:ext cx="6276109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Jan.horecky@law.muni.cz</a:t>
            </a:r>
            <a:endParaRPr lang="cs-CZ" dirty="0">
              <a:solidFill>
                <a:schemeClr val="tx2"/>
              </a:solidFill>
            </a:endParaRPr>
          </a:p>
          <a:p>
            <a:pPr algn="ctr"/>
            <a:endParaRPr lang="cs-CZ" dirty="0"/>
          </a:p>
          <a:p>
            <a:pPr algn="ctr"/>
            <a:r>
              <a:rPr lang="cs-CZ" dirty="0"/>
              <a:t>© 2021</a:t>
            </a:r>
          </a:p>
        </p:txBody>
      </p:sp>
    </p:spTree>
    <p:extLst>
      <p:ext uri="{BB962C8B-B14F-4D97-AF65-F5344CB8AC3E}">
        <p14:creationId xmlns:p14="http://schemas.microsoft.com/office/powerpoint/2010/main" val="389402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3549534-E0F4-42AA-83D0-8E7DEA4E40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5642AB-58FF-4C7E-BCA0-149B9826D8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80717C4-917E-4347-B387-AD413ADAD2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Má to vůbec význam, a jaký?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7301636-0448-4D6E-9633-5F8733469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co vlastně jde … ?</a:t>
            </a:r>
          </a:p>
        </p:txBody>
      </p:sp>
      <p:graphicFrame>
        <p:nvGraphicFramePr>
          <p:cNvPr id="7" name="Zástupný symbol pro obsah 3">
            <a:extLst>
              <a:ext uri="{FF2B5EF4-FFF2-40B4-BE49-F238E27FC236}">
                <a16:creationId xmlns:a16="http://schemas.microsoft.com/office/drawing/2014/main" id="{71E6760B-59BD-4D9E-AA4F-BA1FEFC2EA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325358"/>
              </p:ext>
            </p:extLst>
          </p:nvPr>
        </p:nvGraphicFramePr>
        <p:xfrm>
          <a:off x="838200" y="2382485"/>
          <a:ext cx="10515600" cy="2690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Bublinový popisek: se šipkou dolů 7">
            <a:extLst>
              <a:ext uri="{FF2B5EF4-FFF2-40B4-BE49-F238E27FC236}">
                <a16:creationId xmlns:a16="http://schemas.microsoft.com/office/drawing/2014/main" id="{985E5C51-E7CB-496C-ABBF-498D3DA8A1E9}"/>
              </a:ext>
            </a:extLst>
          </p:cNvPr>
          <p:cNvSpPr/>
          <p:nvPr/>
        </p:nvSpPr>
        <p:spPr>
          <a:xfrm>
            <a:off x="2438399" y="4863960"/>
            <a:ext cx="7315200" cy="369332"/>
          </a:xfrm>
          <a:prstGeom prst="downArrowCallou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6DA9676-D955-4AFF-9BA2-94CFDDB6116C}"/>
              </a:ext>
            </a:extLst>
          </p:cNvPr>
          <p:cNvSpPr txBox="1"/>
          <p:nvPr/>
        </p:nvSpPr>
        <p:spPr>
          <a:xfrm>
            <a:off x="720000" y="5287862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??? Výhody pro zaměstnavatele ???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C6C1F138-47D3-4999-885E-6EEB73281E07}"/>
              </a:ext>
            </a:extLst>
          </p:cNvPr>
          <p:cNvSpPr/>
          <p:nvPr/>
        </p:nvSpPr>
        <p:spPr bwMode="auto">
          <a:xfrm>
            <a:off x="4669379" y="1622147"/>
            <a:ext cx="2853239" cy="875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</a:rPr>
              <a:t>Sociální dialog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64C05239-4C5F-45EB-B305-DE85843A21BD}"/>
              </a:ext>
            </a:extLst>
          </p:cNvPr>
          <p:cNvSpPr/>
          <p:nvPr/>
        </p:nvSpPr>
        <p:spPr bwMode="auto">
          <a:xfrm>
            <a:off x="4172676" y="2591117"/>
            <a:ext cx="3846644" cy="15985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3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679860F-E42A-4438-8BAA-30C9BB0A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441020" cy="276152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Zákon č. 262/2006 Sb., zákoník práce</a:t>
            </a:r>
          </a:p>
          <a:p>
            <a:r>
              <a:rPr lang="cs-CZ" dirty="0"/>
              <a:t>Zákon č. 2/1991 Sb., o kolektivním vyjednávání</a:t>
            </a:r>
          </a:p>
          <a:p>
            <a:r>
              <a:rPr lang="cs-CZ" dirty="0"/>
              <a:t>Zákon č. 89/2012 Sb., občanský zákoník</a:t>
            </a:r>
          </a:p>
          <a:p>
            <a:r>
              <a:rPr lang="cs-CZ" dirty="0"/>
              <a:t>Zákon č. 234/2014 Sb., o státní službě</a:t>
            </a:r>
          </a:p>
          <a:p>
            <a:r>
              <a:rPr lang="cs-CZ" dirty="0"/>
              <a:t>Listina základních práv a svobod</a:t>
            </a:r>
          </a:p>
          <a:p>
            <a:r>
              <a:rPr lang="cs-CZ" dirty="0"/>
              <a:t>Mezinárodní úmluvy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4D1CE4-8500-4C8B-AFD8-AEBDDBACBB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1D79C0-8C03-4DE9-8ADA-9A6E3A4D6A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047CED5-6562-4190-B7E5-C69BFCC182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7771" y="1318719"/>
            <a:ext cx="10752138" cy="271576"/>
          </a:xfrm>
        </p:spPr>
        <p:txBody>
          <a:bodyPr/>
          <a:lstStyle/>
          <a:p>
            <a:r>
              <a:rPr lang="cs-CZ" dirty="0"/>
              <a:t>Kde k tomu něco najdu … ?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C98B32A-D964-48F9-B68F-8C99F4D81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rámec</a:t>
            </a:r>
          </a:p>
        </p:txBody>
      </p: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293CD00F-87ED-4F27-84CC-D34D53925B5B}"/>
              </a:ext>
            </a:extLst>
          </p:cNvPr>
          <p:cNvGrpSpPr/>
          <p:nvPr/>
        </p:nvGrpSpPr>
        <p:grpSpPr>
          <a:xfrm>
            <a:off x="737034" y="4637441"/>
            <a:ext cx="10734966" cy="1226127"/>
            <a:chOff x="728517" y="2815936"/>
            <a:chExt cx="10734966" cy="1226127"/>
          </a:xfrm>
        </p:grpSpPr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id="{26B431E4-0F49-4456-A106-11821CCA883B}"/>
                </a:ext>
              </a:extLst>
            </p:cNvPr>
            <p:cNvGrpSpPr/>
            <p:nvPr/>
          </p:nvGrpSpPr>
          <p:grpSpPr>
            <a:xfrm>
              <a:off x="728517" y="2815936"/>
              <a:ext cx="5288160" cy="1226127"/>
              <a:chOff x="4616" y="0"/>
              <a:chExt cx="5288160" cy="1226127"/>
            </a:xfrm>
          </p:grpSpPr>
          <p:sp>
            <p:nvSpPr>
              <p:cNvPr id="27" name="Obdélník: se zakulacenými rohy 26">
                <a:extLst>
                  <a:ext uri="{FF2B5EF4-FFF2-40B4-BE49-F238E27FC236}">
                    <a16:creationId xmlns:a16="http://schemas.microsoft.com/office/drawing/2014/main" id="{C88ECE80-B922-46B4-A590-7568B5647AC4}"/>
                  </a:ext>
                </a:extLst>
              </p:cNvPr>
              <p:cNvSpPr/>
              <p:nvPr/>
            </p:nvSpPr>
            <p:spPr>
              <a:xfrm>
                <a:off x="4616" y="0"/>
                <a:ext cx="5288160" cy="122612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Obdélník: se zakulacenými rohy 4">
                <a:extLst>
                  <a:ext uri="{FF2B5EF4-FFF2-40B4-BE49-F238E27FC236}">
                    <a16:creationId xmlns:a16="http://schemas.microsoft.com/office/drawing/2014/main" id="{1991D374-6EB1-4167-A320-89BD0AC8EBF0}"/>
                  </a:ext>
                </a:extLst>
              </p:cNvPr>
              <p:cNvSpPr txBox="1"/>
              <p:nvPr/>
            </p:nvSpPr>
            <p:spPr>
              <a:xfrm>
                <a:off x="4616" y="490451"/>
                <a:ext cx="5288160" cy="4904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cs-CZ" sz="1800" kern="1200" dirty="0"/>
                  <a:t>právní předpisy a právní režim </a:t>
                </a:r>
              </a:p>
            </p:txBody>
          </p:sp>
        </p:grpSp>
        <p:sp>
          <p:nvSpPr>
            <p:cNvPr id="21" name="Ovál 20" descr="Váhy spravedlnosti se souvislou výplní">
              <a:extLst>
                <a:ext uri="{FF2B5EF4-FFF2-40B4-BE49-F238E27FC236}">
                  <a16:creationId xmlns:a16="http://schemas.microsoft.com/office/drawing/2014/main" id="{D90DA0FC-87D0-4353-8AAB-D2ED0C6CFC6B}"/>
                </a:ext>
              </a:extLst>
            </p:cNvPr>
            <p:cNvSpPr/>
            <p:nvPr/>
          </p:nvSpPr>
          <p:spPr>
            <a:xfrm>
              <a:off x="3168447" y="2889503"/>
              <a:ext cx="408300" cy="408300"/>
            </a:xfrm>
            <a:prstGeom prst="ellipse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EE7E8FB1-6C1F-4532-ABEE-1BEDED9EA7A8}"/>
                </a:ext>
              </a:extLst>
            </p:cNvPr>
            <p:cNvGrpSpPr/>
            <p:nvPr/>
          </p:nvGrpSpPr>
          <p:grpSpPr>
            <a:xfrm>
              <a:off x="6175323" y="2815936"/>
              <a:ext cx="5288160" cy="1226127"/>
              <a:chOff x="5451422" y="0"/>
              <a:chExt cx="5288160" cy="1226127"/>
            </a:xfrm>
          </p:grpSpPr>
          <p:sp>
            <p:nvSpPr>
              <p:cNvPr id="25" name="Obdélník: se zakulacenými rohy 24">
                <a:extLst>
                  <a:ext uri="{FF2B5EF4-FFF2-40B4-BE49-F238E27FC236}">
                    <a16:creationId xmlns:a16="http://schemas.microsoft.com/office/drawing/2014/main" id="{B27DCF16-7C03-4476-B2F2-51AC62C2AB91}"/>
                  </a:ext>
                </a:extLst>
              </p:cNvPr>
              <p:cNvSpPr/>
              <p:nvPr/>
            </p:nvSpPr>
            <p:spPr>
              <a:xfrm>
                <a:off x="5451422" y="0"/>
                <a:ext cx="5288160" cy="122612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Obdélník: se zakulacenými rohy 7">
                <a:extLst>
                  <a:ext uri="{FF2B5EF4-FFF2-40B4-BE49-F238E27FC236}">
                    <a16:creationId xmlns:a16="http://schemas.microsoft.com/office/drawing/2014/main" id="{3EADDADE-00C3-4035-A3DD-117E75887B10}"/>
                  </a:ext>
                </a:extLst>
              </p:cNvPr>
              <p:cNvSpPr txBox="1"/>
              <p:nvPr/>
            </p:nvSpPr>
            <p:spPr>
              <a:xfrm>
                <a:off x="5451422" y="490451"/>
                <a:ext cx="5288160" cy="4904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cs-CZ" sz="1800" kern="1200"/>
                  <a:t>reálný svět</a:t>
                </a:r>
              </a:p>
            </p:txBody>
          </p:sp>
        </p:grpSp>
        <p:sp>
          <p:nvSpPr>
            <p:cNvPr id="23" name="Ovál 22" descr="Earth Globe Americas">
              <a:extLst>
                <a:ext uri="{FF2B5EF4-FFF2-40B4-BE49-F238E27FC236}">
                  <a16:creationId xmlns:a16="http://schemas.microsoft.com/office/drawing/2014/main" id="{40559362-6CB4-4017-A57C-BF52DA04DFBD}"/>
                </a:ext>
              </a:extLst>
            </p:cNvPr>
            <p:cNvSpPr/>
            <p:nvPr/>
          </p:nvSpPr>
          <p:spPr>
            <a:xfrm>
              <a:off x="8615253" y="2889503"/>
              <a:ext cx="408300" cy="408300"/>
            </a:xfrm>
            <a:prstGeom prst="ellipse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Šipka: obousměrná vodorovná 23">
              <a:extLst>
                <a:ext uri="{FF2B5EF4-FFF2-40B4-BE49-F238E27FC236}">
                  <a16:creationId xmlns:a16="http://schemas.microsoft.com/office/drawing/2014/main" id="{89AF5D9D-4912-4160-AB33-6415BF9EA913}"/>
                </a:ext>
              </a:extLst>
            </p:cNvPr>
            <p:cNvSpPr/>
            <p:nvPr/>
          </p:nvSpPr>
          <p:spPr>
            <a:xfrm>
              <a:off x="1153668" y="3796838"/>
              <a:ext cx="9884664" cy="183919"/>
            </a:xfrm>
            <a:prstGeom prst="leftRightArrow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31" name="Grafický objekt 30" descr="Nakloněné váhy se souvislou výplní">
            <a:extLst>
              <a:ext uri="{FF2B5EF4-FFF2-40B4-BE49-F238E27FC236}">
                <a16:creationId xmlns:a16="http://schemas.microsoft.com/office/drawing/2014/main" id="{B5698A0B-FDF7-45BB-87D8-0915DB02B9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12666" y="1013707"/>
            <a:ext cx="3271563" cy="32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58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598467C-AC16-43F9-AC06-140E6BB6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Právem nedefinováno</a:t>
            </a:r>
          </a:p>
          <a:p>
            <a:pPr lvl="1"/>
            <a:r>
              <a:rPr lang="cs-CZ" dirty="0"/>
              <a:t>LZPS</a:t>
            </a:r>
          </a:p>
          <a:p>
            <a:pPr lvl="1"/>
            <a:r>
              <a:rPr lang="cs-CZ" dirty="0"/>
              <a:t>Zákoník práce</a:t>
            </a:r>
          </a:p>
          <a:p>
            <a:pPr lvl="1"/>
            <a:r>
              <a:rPr lang="cs-CZ" dirty="0"/>
              <a:t>Mezinárodní úmluvy MOP č. 87 ... </a:t>
            </a:r>
          </a:p>
          <a:p>
            <a:pPr lvl="1"/>
            <a:endParaRPr lang="cs-CZ" dirty="0"/>
          </a:p>
          <a:p>
            <a:r>
              <a:rPr lang="cs-CZ" i="1" dirty="0"/>
              <a:t>Koaliční svoboda a koaliční právo</a:t>
            </a:r>
          </a:p>
          <a:p>
            <a:pPr lvl="1"/>
            <a:r>
              <a:rPr lang="cs-CZ" i="1" dirty="0"/>
              <a:t>Členský princip</a:t>
            </a:r>
          </a:p>
          <a:p>
            <a:endParaRPr lang="cs-CZ" i="1" dirty="0"/>
          </a:p>
          <a:p>
            <a:r>
              <a:rPr lang="cs-CZ" dirty="0"/>
              <a:t>Právnická osoba </a:t>
            </a:r>
            <a:r>
              <a:rPr lang="cs-CZ" i="1" dirty="0" err="1"/>
              <a:t>sui</a:t>
            </a:r>
            <a:r>
              <a:rPr lang="cs-CZ" i="1" dirty="0"/>
              <a:t> generis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67A6B3F-EBD1-4604-9096-237B9B86C0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B1C370-C203-4DF4-9AB0-FF655AA86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ADDC091-F3EF-40F1-8D72-F9418BE712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Odborová organizace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9305038-60A3-4402-BFF2-00BA76200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Zástupce zaměstnanců</a:t>
            </a:r>
          </a:p>
        </p:txBody>
      </p:sp>
      <p:sp>
        <p:nvSpPr>
          <p:cNvPr id="7" name="Řečová bublina: oválný bublinový popisek 6">
            <a:extLst>
              <a:ext uri="{FF2B5EF4-FFF2-40B4-BE49-F238E27FC236}">
                <a16:creationId xmlns:a16="http://schemas.microsoft.com/office/drawing/2014/main" id="{D7E73A8B-59F7-4380-8649-782E4CE7BF3D}"/>
              </a:ext>
            </a:extLst>
          </p:cNvPr>
          <p:cNvSpPr/>
          <p:nvPr/>
        </p:nvSpPr>
        <p:spPr bwMode="auto">
          <a:xfrm>
            <a:off x="8979660" y="1194798"/>
            <a:ext cx="2874995" cy="1566438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Mohou být odbory zakázané</a:t>
            </a:r>
            <a:r>
              <a:rPr kumimoji="0" lang="cs-CZ" sz="1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?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CD72E27F-4734-401C-B329-17F69EA736BF}"/>
              </a:ext>
            </a:extLst>
          </p:cNvPr>
          <p:cNvSpPr/>
          <p:nvPr/>
        </p:nvSpPr>
        <p:spPr bwMode="auto">
          <a:xfrm>
            <a:off x="6834533" y="2900841"/>
            <a:ext cx="2145127" cy="875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Vlastní organizační struktura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2A3E4CB7-31DF-4C88-AA64-3ACE406EDB4B}"/>
              </a:ext>
            </a:extLst>
          </p:cNvPr>
          <p:cNvSpPr/>
          <p:nvPr/>
        </p:nvSpPr>
        <p:spPr bwMode="auto">
          <a:xfrm>
            <a:off x="5029066" y="1737199"/>
            <a:ext cx="3610934" cy="60739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Charakteristické rysy podmínky existence a působení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4946B6BF-9FD1-4567-8542-06CBC2879221}"/>
              </a:ext>
            </a:extLst>
          </p:cNvPr>
          <p:cNvSpPr/>
          <p:nvPr/>
        </p:nvSpPr>
        <p:spPr bwMode="auto">
          <a:xfrm>
            <a:off x="8979660" y="4296299"/>
            <a:ext cx="2145127" cy="875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Kolektivní vyjednávání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BF85165-B703-4086-8179-62BA643E56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8DB7FC-6BAB-4DD6-920C-AB347793A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21E9C7-6AC2-4C61-85A6-EAD4D8CB36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Existence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A255798-D486-4F09-8336-98E0293B2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Odborová organizace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AD492DF-E596-40FE-A699-962CBBCA31E4}"/>
              </a:ext>
            </a:extLst>
          </p:cNvPr>
          <p:cNvGraphicFramePr/>
          <p:nvPr/>
        </p:nvGraphicFramePr>
        <p:xfrm>
          <a:off x="1058779" y="2488248"/>
          <a:ext cx="7780421" cy="3736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0F180DE-1759-4DCA-AC53-9EB93CDF3936}"/>
              </a:ext>
            </a:extLst>
          </p:cNvPr>
          <p:cNvGraphicFramePr/>
          <p:nvPr/>
        </p:nvGraphicFramePr>
        <p:xfrm>
          <a:off x="2816017" y="2558733"/>
          <a:ext cx="5231973" cy="737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D7C19199-52CD-408E-BA3A-4AD9CD5AAAC3}"/>
              </a:ext>
            </a:extLst>
          </p:cNvPr>
          <p:cNvSpPr/>
          <p:nvPr/>
        </p:nvSpPr>
        <p:spPr bwMode="auto">
          <a:xfrm>
            <a:off x="634997" y="1753290"/>
            <a:ext cx="2145127" cy="875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§ 3025 OZ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0" name="Řečová bublina: oválný bublinový popisek 9">
            <a:extLst>
              <a:ext uri="{FF2B5EF4-FFF2-40B4-BE49-F238E27FC236}">
                <a16:creationId xmlns:a16="http://schemas.microsoft.com/office/drawing/2014/main" id="{539A19D3-AB97-4F8A-8FBE-1DDF0BD93A1B}"/>
              </a:ext>
            </a:extLst>
          </p:cNvPr>
          <p:cNvSpPr/>
          <p:nvPr/>
        </p:nvSpPr>
        <p:spPr bwMode="auto">
          <a:xfrm>
            <a:off x="8367730" y="995162"/>
            <a:ext cx="2874995" cy="1566438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A c</a:t>
            </a:r>
            <a:r>
              <a:rPr lang="cs-CZ" sz="1800" dirty="0">
                <a:solidFill>
                  <a:schemeClr val="bg1"/>
                </a:solidFill>
              </a:rPr>
              <a:t>o souhlas se sídlem ve společnosti?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1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P spid="9" grpId="0" animBg="1"/>
      <p:bldP spid="9" grpId="1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E4723096-CE75-4C31-A9AA-816B2ACCCB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340760"/>
              </p:ext>
            </p:extLst>
          </p:nvPr>
        </p:nvGraphicFramePr>
        <p:xfrm>
          <a:off x="414000" y="2088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29A2DB6-2E6A-42EB-9FDE-114F054115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5CB4B-2047-4168-8CB8-C3DAD7AE86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0EB48A-14CA-4330-86FB-C131702164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Působení u zaměstnavatele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8F43965-BB24-4552-A007-9C99C17B9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Odborová organizace </a:t>
            </a:r>
          </a:p>
        </p:txBody>
      </p:sp>
      <p:sp>
        <p:nvSpPr>
          <p:cNvPr id="7" name="Řečová bublina: oválný bublinový popisek 6">
            <a:extLst>
              <a:ext uri="{FF2B5EF4-FFF2-40B4-BE49-F238E27FC236}">
                <a16:creationId xmlns:a16="http://schemas.microsoft.com/office/drawing/2014/main" id="{A075F33B-2F37-4111-B9B9-8F43943B2DAE}"/>
              </a:ext>
            </a:extLst>
          </p:cNvPr>
          <p:cNvSpPr/>
          <p:nvPr/>
        </p:nvSpPr>
        <p:spPr bwMode="auto">
          <a:xfrm>
            <a:off x="6774062" y="330534"/>
            <a:ext cx="2134807" cy="1540832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Od kdy OO působí </a:t>
            </a:r>
          </a:p>
        </p:txBody>
      </p:sp>
      <p:sp>
        <p:nvSpPr>
          <p:cNvPr id="8" name="Řečová bublina: oválný bublinový popisek 7">
            <a:extLst>
              <a:ext uri="{FF2B5EF4-FFF2-40B4-BE49-F238E27FC236}">
                <a16:creationId xmlns:a16="http://schemas.microsoft.com/office/drawing/2014/main" id="{D154514E-1535-45B4-BA33-20B2ECF1E1B9}"/>
              </a:ext>
            </a:extLst>
          </p:cNvPr>
          <p:cNvSpPr/>
          <p:nvPr/>
        </p:nvSpPr>
        <p:spPr bwMode="auto">
          <a:xfrm>
            <a:off x="8390105" y="909219"/>
            <a:ext cx="2376501" cy="1303646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Nutnost formálního uznání  </a:t>
            </a:r>
            <a:r>
              <a:rPr lang="cs-CZ" sz="1800" dirty="0" err="1">
                <a:solidFill>
                  <a:schemeClr val="bg1"/>
                </a:solidFill>
              </a:rPr>
              <a:t>z.lem</a:t>
            </a:r>
            <a:r>
              <a:rPr lang="cs-CZ" sz="1800" dirty="0">
                <a:solidFill>
                  <a:schemeClr val="bg1"/>
                </a:solidFill>
              </a:rPr>
              <a:t>?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51A3498A-67DF-41EC-AD4B-7BD74A212BBA}"/>
              </a:ext>
            </a:extLst>
          </p:cNvPr>
          <p:cNvSpPr/>
          <p:nvPr/>
        </p:nvSpPr>
        <p:spPr bwMode="auto">
          <a:xfrm>
            <a:off x="720000" y="2484003"/>
            <a:ext cx="1575469" cy="698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§ 286 ZP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1" name="Řečová bublina: oválný bublinový popisek 10">
            <a:extLst>
              <a:ext uri="{FF2B5EF4-FFF2-40B4-BE49-F238E27FC236}">
                <a16:creationId xmlns:a16="http://schemas.microsoft.com/office/drawing/2014/main" id="{959D70A9-A8F9-4207-9F72-C7A260AFDC05}"/>
              </a:ext>
            </a:extLst>
          </p:cNvPr>
          <p:cNvSpPr/>
          <p:nvPr/>
        </p:nvSpPr>
        <p:spPr bwMode="auto">
          <a:xfrm>
            <a:off x="4916325" y="1219543"/>
            <a:ext cx="2376501" cy="1303646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Nutno prokazovat?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2" name="Řečová bublina: oválný bublinový popisek 11">
            <a:extLst>
              <a:ext uri="{FF2B5EF4-FFF2-40B4-BE49-F238E27FC236}">
                <a16:creationId xmlns:a16="http://schemas.microsoft.com/office/drawing/2014/main" id="{A5BB379A-1228-434F-8E24-9939A8C4E663}"/>
              </a:ext>
            </a:extLst>
          </p:cNvPr>
          <p:cNvSpPr/>
          <p:nvPr/>
        </p:nvSpPr>
        <p:spPr bwMode="auto">
          <a:xfrm>
            <a:off x="3085802" y="1608393"/>
            <a:ext cx="2134807" cy="991254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A co </a:t>
            </a:r>
            <a:r>
              <a:rPr lang="cs-CZ" sz="1800" dirty="0" err="1">
                <a:solidFill>
                  <a:schemeClr val="bg1"/>
                </a:solidFill>
              </a:rPr>
              <a:t>dohodáři</a:t>
            </a:r>
            <a:r>
              <a:rPr lang="cs-CZ" sz="1800" dirty="0">
                <a:solidFill>
                  <a:schemeClr val="bg1"/>
                </a:solidFill>
              </a:rPr>
              <a:t>?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8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3A7F44D-DDE1-471D-B5A6-B242A94D4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09AB6-4BB8-4A69-842E-BCF95616E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B885EB7-97AF-4000-9418-501549F93A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Participativní práva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18433CD-7D64-4867-A16C-78CF3D86D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Odborová organizace …</a:t>
            </a:r>
          </a:p>
        </p:txBody>
      </p:sp>
      <p:sp>
        <p:nvSpPr>
          <p:cNvPr id="7" name="Kruh: dutý 6">
            <a:extLst>
              <a:ext uri="{FF2B5EF4-FFF2-40B4-BE49-F238E27FC236}">
                <a16:creationId xmlns:a16="http://schemas.microsoft.com/office/drawing/2014/main" id="{58C57DBF-A0B7-448A-BF36-2D23C4349357}"/>
              </a:ext>
            </a:extLst>
          </p:cNvPr>
          <p:cNvSpPr/>
          <p:nvPr/>
        </p:nvSpPr>
        <p:spPr bwMode="auto">
          <a:xfrm>
            <a:off x="3775900" y="1692002"/>
            <a:ext cx="4864100" cy="4574426"/>
          </a:xfrm>
          <a:prstGeom prst="donu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Řečová bublina: obdélníkový bublinový popisek 7">
            <a:extLst>
              <a:ext uri="{FF2B5EF4-FFF2-40B4-BE49-F238E27FC236}">
                <a16:creationId xmlns:a16="http://schemas.microsoft.com/office/drawing/2014/main" id="{BCD34F36-BFCE-47E3-B38E-6209FA4DECAC}"/>
              </a:ext>
            </a:extLst>
          </p:cNvPr>
          <p:cNvSpPr/>
          <p:nvPr/>
        </p:nvSpPr>
        <p:spPr bwMode="auto">
          <a:xfrm>
            <a:off x="8711225" y="1697978"/>
            <a:ext cx="2029800" cy="1284581"/>
          </a:xfrm>
          <a:prstGeom prst="wedgeRectCallout">
            <a:avLst>
              <a:gd name="adj1" fmla="val -63379"/>
              <a:gd name="adj2" fmla="val 80296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Právo na spolurozhodování</a:t>
            </a:r>
          </a:p>
        </p:txBody>
      </p:sp>
      <p:sp>
        <p:nvSpPr>
          <p:cNvPr id="9" name="Řečová bublina: obdélníkový bublinový popisek 8">
            <a:extLst>
              <a:ext uri="{FF2B5EF4-FFF2-40B4-BE49-F238E27FC236}">
                <a16:creationId xmlns:a16="http://schemas.microsoft.com/office/drawing/2014/main" id="{CFA60F99-F8D9-485B-9FDC-BD7BD8E653D7}"/>
              </a:ext>
            </a:extLst>
          </p:cNvPr>
          <p:cNvSpPr/>
          <p:nvPr/>
        </p:nvSpPr>
        <p:spPr bwMode="auto">
          <a:xfrm>
            <a:off x="9070000" y="4555152"/>
            <a:ext cx="1968625" cy="1180809"/>
          </a:xfrm>
          <a:prstGeom prst="wedgeRectCallout">
            <a:avLst>
              <a:gd name="adj1" fmla="val -82765"/>
              <a:gd name="adj2" fmla="val -57960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Právo na kontrolu</a:t>
            </a:r>
          </a:p>
        </p:txBody>
      </p:sp>
      <p:sp>
        <p:nvSpPr>
          <p:cNvPr id="10" name="Řečová bublina: obdélníkový bublinový popisek 9">
            <a:extLst>
              <a:ext uri="{FF2B5EF4-FFF2-40B4-BE49-F238E27FC236}">
                <a16:creationId xmlns:a16="http://schemas.microsoft.com/office/drawing/2014/main" id="{41745926-0D74-4D9C-B435-59F71E4EC9B9}"/>
              </a:ext>
            </a:extLst>
          </p:cNvPr>
          <p:cNvSpPr/>
          <p:nvPr/>
        </p:nvSpPr>
        <p:spPr bwMode="auto">
          <a:xfrm>
            <a:off x="1450975" y="1692002"/>
            <a:ext cx="2300525" cy="1290557"/>
          </a:xfrm>
          <a:prstGeom prst="wedgeRectCallout">
            <a:avLst>
              <a:gd name="adj1" fmla="val 74119"/>
              <a:gd name="adj2" fmla="val 80213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Právo na informace</a:t>
            </a:r>
          </a:p>
        </p:txBody>
      </p:sp>
      <p:sp>
        <p:nvSpPr>
          <p:cNvPr id="11" name="Řečová bublina: obdélníkový bublinový popisek 10">
            <a:extLst>
              <a:ext uri="{FF2B5EF4-FFF2-40B4-BE49-F238E27FC236}">
                <a16:creationId xmlns:a16="http://schemas.microsoft.com/office/drawing/2014/main" id="{5C6EFB54-A9AB-410C-8AFD-285455B5711C}"/>
              </a:ext>
            </a:extLst>
          </p:cNvPr>
          <p:cNvSpPr/>
          <p:nvPr/>
        </p:nvSpPr>
        <p:spPr bwMode="auto">
          <a:xfrm>
            <a:off x="1450975" y="4555151"/>
            <a:ext cx="2287275" cy="1180809"/>
          </a:xfrm>
          <a:prstGeom prst="wedgeRectCallout">
            <a:avLst>
              <a:gd name="adj1" fmla="val 75780"/>
              <a:gd name="adj2" fmla="val -55809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</a:rPr>
              <a:t>Právo</a:t>
            </a:r>
            <a:r>
              <a:rPr lang="cs-CZ" dirty="0"/>
              <a:t> </a:t>
            </a:r>
            <a:r>
              <a:rPr lang="cs-CZ" dirty="0">
                <a:solidFill>
                  <a:schemeClr val="bg1"/>
                </a:solidFill>
              </a:rPr>
              <a:t>na projednání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4D2D5B40-E921-47FD-9EE3-89B06E33E789}"/>
              </a:ext>
            </a:extLst>
          </p:cNvPr>
          <p:cNvSpPr/>
          <p:nvPr/>
        </p:nvSpPr>
        <p:spPr bwMode="auto">
          <a:xfrm>
            <a:off x="4893393" y="2812870"/>
            <a:ext cx="2616200" cy="23326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7200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b="1" dirty="0">
                <a:solidFill>
                  <a:schemeClr val="bg1"/>
                </a:solidFill>
              </a:rPr>
              <a:t>Kolektivní vyjednávání</a:t>
            </a:r>
            <a:endParaRPr kumimoji="0" lang="cs-CZ" sz="2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A147A5F0-B50E-42A9-94C7-35D6BF961625}"/>
              </a:ext>
            </a:extLst>
          </p:cNvPr>
          <p:cNvSpPr/>
          <p:nvPr/>
        </p:nvSpPr>
        <p:spPr bwMode="auto">
          <a:xfrm>
            <a:off x="414000" y="3347997"/>
            <a:ext cx="2145127" cy="875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Participativní práva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9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87EABE2-7CE9-40A2-8AF2-E57C58CBD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608D5FA-8248-4D13-88B7-FA49D20B09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5BB093-D9C9-4EE6-8413-773124AE10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66A9363-345D-4CDF-919A-19EFC49964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Rozsah oprávnění …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29423E-8E79-4A76-8955-EFD6A51B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odborové organizace</a:t>
            </a:r>
          </a:p>
        </p:txBody>
      </p:sp>
      <p:graphicFrame>
        <p:nvGraphicFramePr>
          <p:cNvPr id="7" name="Zástupný symbol pro obsah 7">
            <a:extLst>
              <a:ext uri="{FF2B5EF4-FFF2-40B4-BE49-F238E27FC236}">
                <a16:creationId xmlns:a16="http://schemas.microsoft.com/office/drawing/2014/main" id="{889CB930-48BA-43F1-9F1C-BA552E152F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881037"/>
              </p:ext>
            </p:extLst>
          </p:nvPr>
        </p:nvGraphicFramePr>
        <p:xfrm>
          <a:off x="684566" y="2020691"/>
          <a:ext cx="8568379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4BDDB48E-2A7C-4FA4-AE45-4A1B5EF2DEBF}"/>
              </a:ext>
            </a:extLst>
          </p:cNvPr>
          <p:cNvCxnSpPr>
            <a:cxnSpLocks/>
          </p:cNvCxnSpPr>
          <p:nvPr/>
        </p:nvCxnSpPr>
        <p:spPr bwMode="auto">
          <a:xfrm flipH="1">
            <a:off x="1524001" y="2377608"/>
            <a:ext cx="2609087" cy="429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77B8C052-B950-4CCE-975E-AEDD8756AC4E}"/>
              </a:ext>
            </a:extLst>
          </p:cNvPr>
          <p:cNvSpPr/>
          <p:nvPr/>
        </p:nvSpPr>
        <p:spPr bwMode="auto">
          <a:xfrm>
            <a:off x="189163" y="2911261"/>
            <a:ext cx="1575469" cy="698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§ 287 ZP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F3B9738-BB90-4982-976B-0704E3EF9BAE}"/>
              </a:ext>
            </a:extLst>
          </p:cNvPr>
          <p:cNvSpPr txBox="1"/>
          <p:nvPr/>
        </p:nvSpPr>
        <p:spPr>
          <a:xfrm>
            <a:off x="7606146" y="3429000"/>
            <a:ext cx="390128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Povinnost součinnosti Z-</a:t>
            </a:r>
            <a:r>
              <a:rPr lang="cs-CZ" dirty="0" err="1">
                <a:solidFill>
                  <a:schemeClr val="bg1">
                    <a:lumMod val="95000"/>
                  </a:schemeClr>
                </a:solidFill>
              </a:rPr>
              <a:t>le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2325774D-F34C-4DF8-8494-B4EA3479105E}"/>
              </a:ext>
            </a:extLst>
          </p:cNvPr>
          <p:cNvSpPr/>
          <p:nvPr/>
        </p:nvSpPr>
        <p:spPr bwMode="auto">
          <a:xfrm>
            <a:off x="7660789" y="4067267"/>
            <a:ext cx="3846644" cy="63706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sankce</a:t>
            </a: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62D82B18-F884-4FFA-9831-2ECFBE4446F6}"/>
              </a:ext>
            </a:extLst>
          </p:cNvPr>
          <p:cNvSpPr/>
          <p:nvPr/>
        </p:nvSpPr>
        <p:spPr bwMode="auto">
          <a:xfrm>
            <a:off x="8822436" y="4824277"/>
            <a:ext cx="1575469" cy="698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200 tis.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365FCA9B-F1B3-4316-9562-DAF16D85E529}"/>
              </a:ext>
            </a:extLst>
          </p:cNvPr>
          <p:cNvCxnSpPr>
            <a:cxnSpLocks/>
          </p:cNvCxnSpPr>
          <p:nvPr/>
        </p:nvCxnSpPr>
        <p:spPr bwMode="auto">
          <a:xfrm flipH="1">
            <a:off x="1669696" y="3525270"/>
            <a:ext cx="1158848" cy="7307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E590AB6E-79C6-49D4-89AE-5FB049779915}"/>
              </a:ext>
            </a:extLst>
          </p:cNvPr>
          <p:cNvSpPr/>
          <p:nvPr/>
        </p:nvSpPr>
        <p:spPr bwMode="auto">
          <a:xfrm>
            <a:off x="189163" y="4323371"/>
            <a:ext cx="1575469" cy="6982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§ 277 ZP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5" name="Řečová bublina: oválný bublinový popisek 14">
            <a:extLst>
              <a:ext uri="{FF2B5EF4-FFF2-40B4-BE49-F238E27FC236}">
                <a16:creationId xmlns:a16="http://schemas.microsoft.com/office/drawing/2014/main" id="{E41E9B43-91AB-4522-A030-1F0ECDF6A293}"/>
              </a:ext>
            </a:extLst>
          </p:cNvPr>
          <p:cNvSpPr/>
          <p:nvPr/>
        </p:nvSpPr>
        <p:spPr bwMode="auto">
          <a:xfrm>
            <a:off x="8640000" y="1961109"/>
            <a:ext cx="2480361" cy="1111399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A co všechno teda může?</a:t>
            </a:r>
          </a:p>
        </p:txBody>
      </p:sp>
    </p:spTree>
    <p:extLst>
      <p:ext uri="{BB962C8B-B14F-4D97-AF65-F5344CB8AC3E}">
        <p14:creationId xmlns:p14="http://schemas.microsoft.com/office/powerpoint/2010/main" val="72266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CC4ECA65-3823-4224-B34F-6AD64F69E576}"/>
              </a:ext>
            </a:extLst>
          </p:cNvPr>
          <p:cNvSpPr/>
          <p:nvPr/>
        </p:nvSpPr>
        <p:spPr bwMode="auto">
          <a:xfrm rot="16200000">
            <a:off x="-505063" y="3782015"/>
            <a:ext cx="1668780" cy="4213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§ 286 ZP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C0EC00D-C73B-47B8-8284-8FE19B1F3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2112258"/>
            <a:ext cx="10753200" cy="149021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>
                <a:solidFill>
                  <a:schemeClr val="bg1"/>
                </a:solidFill>
              </a:rPr>
              <a:t>			se rozumí poskytnutí nezbytných údajů, z nichž je možné jednoznačně zjistit stav oznamované skutečnosti, popřípadě k ní zaujmout stanovisko. Zaměstnavatel je povinen poskytnout informace v dostatečném předstihu a vhodným způsobem, aby je zaměstnanci mohli posoudit, popřípadě se připravit na projednání a vyjádřit své stanovisko před uskutečněním opatření.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1EE1DE4-8771-418C-9247-226EBF6D58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Odbory na pracovišti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621CF4-C0BC-4472-B82A-9923EF8044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9DAE5B-8BE4-4340-867F-CA5837B5D0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Informování a projednání 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4AD38F5-FFEC-43BA-8E19-9576F7C33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Odborová organizace</a:t>
            </a:r>
          </a:p>
        </p:txBody>
      </p:sp>
      <p:sp>
        <p:nvSpPr>
          <p:cNvPr id="10" name="Zástupný obsah 1">
            <a:extLst>
              <a:ext uri="{FF2B5EF4-FFF2-40B4-BE49-F238E27FC236}">
                <a16:creationId xmlns:a16="http://schemas.microsoft.com/office/drawing/2014/main" id="{A3C1D4BC-3782-4E58-8E98-7AA1B788D190}"/>
              </a:ext>
            </a:extLst>
          </p:cNvPr>
          <p:cNvSpPr txBox="1">
            <a:spLocks/>
          </p:cNvSpPr>
          <p:nvPr/>
        </p:nvSpPr>
        <p:spPr>
          <a:xfrm>
            <a:off x="666000" y="4260504"/>
            <a:ext cx="10753200" cy="1918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dirty="0">
                <a:solidFill>
                  <a:schemeClr val="bg1"/>
                </a:solidFill>
              </a:rPr>
              <a:t> 			 se rozumí jednání mezi zaměstnavatelem a zaměstnanci, výměna stanovisek a vysvětlení s cílem dosáhnout shody. Zaměstnavatel je povinen zajistit projednání v dostatečném předstihu a vhodným způsobem, aby zaměstnanci mohli na základě poskytnutých informací vyjádřit svá stanoviska a zaměstnavatel je mohl vzít v úvahu před uskutečněním opatření. Zaměstnanci mají při projednání právo obdržet na své stanovisko odůvodněnou odpověď</a:t>
            </a: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6280BD7D-038E-432F-BABA-9B48D2D7B07B}"/>
              </a:ext>
            </a:extLst>
          </p:cNvPr>
          <p:cNvSpPr/>
          <p:nvPr/>
        </p:nvSpPr>
        <p:spPr bwMode="auto">
          <a:xfrm>
            <a:off x="540000" y="3865416"/>
            <a:ext cx="2084704" cy="4375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Projednání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AF4B129A-C3EF-4B5D-ACDC-24CB4F7A148C}"/>
              </a:ext>
            </a:extLst>
          </p:cNvPr>
          <p:cNvSpPr/>
          <p:nvPr/>
        </p:nvSpPr>
        <p:spPr bwMode="auto">
          <a:xfrm>
            <a:off x="540000" y="1824718"/>
            <a:ext cx="2084704" cy="4375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bg1"/>
                </a:solidFill>
              </a:rPr>
              <a:t>Informování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9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build="p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Odbory na pracovišti</Template>
  <TotalTime>0</TotalTime>
  <Words>802</Words>
  <Application>Microsoft Office PowerPoint</Application>
  <PresentationFormat>Širokoúhlá obrazovka</PresentationFormat>
  <Paragraphs>220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Prezentace aplikace PowerPoint</vt:lpstr>
      <vt:lpstr>O co vlastně jde … ?</vt:lpstr>
      <vt:lpstr>Právní rámec</vt:lpstr>
      <vt:lpstr>Zástupce zaměstnanců</vt:lpstr>
      <vt:lpstr>Odborová organizace</vt:lpstr>
      <vt:lpstr>Odborová organizace </vt:lpstr>
      <vt:lpstr>Odborová organizace …</vt:lpstr>
      <vt:lpstr>Působení odborové organizace</vt:lpstr>
      <vt:lpstr>Odborová organizace</vt:lpstr>
      <vt:lpstr>Odborová organizace</vt:lpstr>
      <vt:lpstr>Odborová organizace</vt:lpstr>
      <vt:lpstr>Odborová organizace</vt:lpstr>
      <vt:lpstr>Odborová organizace</vt:lpstr>
      <vt:lpstr>Odborová organizace</vt:lpstr>
      <vt:lpstr>Odborová organizace … </vt:lpstr>
      <vt:lpstr>Sankce …</vt:lpstr>
      <vt:lpstr>Prezentace aplikace PowerPoint</vt:lpstr>
      <vt:lpstr>Že by nebylo něco jasné …?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Horecký</dc:creator>
  <cp:lastModifiedBy>Jan Horecký</cp:lastModifiedBy>
  <cp:revision>33</cp:revision>
  <cp:lastPrinted>1601-01-01T00:00:00Z</cp:lastPrinted>
  <dcterms:created xsi:type="dcterms:W3CDTF">2021-06-23T20:41:46Z</dcterms:created>
  <dcterms:modified xsi:type="dcterms:W3CDTF">2021-09-15T08:26:22Z</dcterms:modified>
</cp:coreProperties>
</file>